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/>
    <p:restoredTop sz="89109"/>
  </p:normalViewPr>
  <p:slideViewPr>
    <p:cSldViewPr showGuides="1">
      <p:cViewPr>
        <p:scale>
          <a:sx n="109" d="100"/>
          <a:sy n="109" d="100"/>
        </p:scale>
        <p:origin x="26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35469" y="2149167"/>
            <a:ext cx="778392" cy="23231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AddCommand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835469" y="2481956"/>
            <a:ext cx="784529" cy="30469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FindCommand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857311" y="3132220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Incorrect</a:t>
            </a:r>
            <a:br>
              <a:rPr lang="en-US" sz="700" b="1" dirty="0" smtClean="0">
                <a:solidFill>
                  <a:srgbClr val="0070C0"/>
                </a:solidFill>
              </a:rPr>
            </a:br>
            <a:r>
              <a:rPr lang="en-US" sz="700" b="1" dirty="0" smtClean="0">
                <a:solidFill>
                  <a:srgbClr val="0070C0"/>
                </a:solidFill>
              </a:rPr>
              <a:t>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859380" y="2861126"/>
            <a:ext cx="762001" cy="20858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664592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664592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664590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941795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962853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1746" y="343499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215295" y="3371507"/>
            <a:ext cx="1015055" cy="20288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16200000" flipV="1">
            <a:off x="7451846" y="3367738"/>
            <a:ext cx="505794" cy="20763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V="1">
            <a:off x="7056017" y="3222209"/>
            <a:ext cx="1346173" cy="204264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V="1">
            <a:off x="6869008" y="3017700"/>
            <a:ext cx="1715149" cy="210401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114800" y="31509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114800" y="27287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114800" y="23223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758227" y="2634302"/>
            <a:ext cx="1077242" cy="9441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 flipV="1">
            <a:off x="5758227" y="2265326"/>
            <a:ext cx="1077242" cy="569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94672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86200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86200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endCxn id="81" idx="3"/>
          </p:cNvCxnSpPr>
          <p:nvPr/>
        </p:nvCxnSpPr>
        <p:spPr>
          <a:xfrm flipV="1">
            <a:off x="4155872" y="3562227"/>
            <a:ext cx="2706011" cy="38538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6861883" y="3457000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Toggle</a:t>
            </a:r>
            <a:r>
              <a:rPr lang="en-US" sz="700" b="1" dirty="0" smtClean="0">
                <a:solidFill>
                  <a:srgbClr val="0070C0"/>
                </a:solidFill>
              </a:rPr>
              <a:t/>
            </a:r>
            <a:br>
              <a:rPr lang="en-US" sz="700" b="1" dirty="0" smtClean="0">
                <a:solidFill>
                  <a:srgbClr val="0070C0"/>
                </a:solidFill>
              </a:rPr>
            </a:br>
            <a:r>
              <a:rPr lang="en-US" sz="700" b="1" dirty="0" smtClean="0">
                <a:solidFill>
                  <a:srgbClr val="0070C0"/>
                </a:solidFill>
              </a:rPr>
              <a:t>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V="1">
            <a:off x="7480658" y="3683668"/>
            <a:ext cx="505794" cy="20763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63"/>
          <p:cNvCxnSpPr/>
          <p:nvPr/>
        </p:nvCxnSpPr>
        <p:spPr>
          <a:xfrm flipV="1">
            <a:off x="4148899" y="3793942"/>
            <a:ext cx="2715055" cy="16304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 flipH="1">
            <a:off x="6862158" y="3723518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700" b="1" dirty="0" smtClean="0">
                <a:solidFill>
                  <a:srgbClr val="0070C0"/>
                </a:solidFill>
              </a:rPr>
              <a:t>…</a:t>
            </a:r>
            <a:endParaRPr lang="en-SG" sz="700" b="1" dirty="0">
              <a:solidFill>
                <a:srgbClr val="0070C0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rot="16200000" flipV="1">
            <a:off x="7615826" y="3859787"/>
            <a:ext cx="244274" cy="178190"/>
          </a:xfrm>
          <a:prstGeom prst="bentConnector3">
            <a:avLst>
              <a:gd name="adj1" fmla="val 10459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149121" y="919748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5421882" y="2149167"/>
            <a:ext cx="778392" cy="23231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AddCommand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5407271" y="2481956"/>
            <a:ext cx="784529" cy="304692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FindCommand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5419702" y="3143601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Incorrect</a:t>
            </a:r>
            <a:br>
              <a:rPr lang="en-US" sz="700" b="1" dirty="0" smtClean="0">
                <a:solidFill>
                  <a:srgbClr val="0070C0"/>
                </a:solidFill>
              </a:rPr>
            </a:br>
            <a:r>
              <a:rPr lang="en-US" sz="700" b="1" dirty="0" smtClean="0">
                <a:solidFill>
                  <a:srgbClr val="0070C0"/>
                </a:solidFill>
              </a:rPr>
              <a:t>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529350" y="37755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874420" y="39463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301175" y="16184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2207" y="37094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5421882" y="2872032"/>
            <a:ext cx="762001" cy="20858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16200000" flipV="1">
            <a:off x="1105538" y="26923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2807288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813291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2819400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819400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551036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558396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3063575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539534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3089176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091746" y="3434996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501999" y="2658211"/>
            <a:ext cx="1004149" cy="164037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689010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endCxn id="11" idx="1"/>
          </p:cNvCxnSpPr>
          <p:nvPr/>
        </p:nvCxnSpPr>
        <p:spPr>
          <a:xfrm rot="10800000">
            <a:off x="6181702" y="3248828"/>
            <a:ext cx="1626858" cy="475624"/>
          </a:xfrm>
          <a:prstGeom prst="bentConnector3">
            <a:avLst>
              <a:gd name="adj1" fmla="val -1408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10" idx="1"/>
          </p:cNvCxnSpPr>
          <p:nvPr/>
        </p:nvCxnSpPr>
        <p:spPr>
          <a:xfrm rot="10800000">
            <a:off x="6191800" y="2634302"/>
            <a:ext cx="1639436" cy="1363126"/>
          </a:xfrm>
          <a:prstGeom prst="bentConnector3">
            <a:avLst>
              <a:gd name="adj1" fmla="val 346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4" idx="1"/>
          </p:cNvCxnSpPr>
          <p:nvPr/>
        </p:nvCxnSpPr>
        <p:spPr>
          <a:xfrm rot="16200000" flipV="1">
            <a:off x="6158454" y="2307146"/>
            <a:ext cx="1715150" cy="163151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37" idx="3"/>
          </p:cNvCxnSpPr>
          <p:nvPr/>
        </p:nvCxnSpPr>
        <p:spPr>
          <a:xfrm flipV="1">
            <a:off x="4114800" y="2976326"/>
            <a:ext cx="1307082" cy="9725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10" idx="3"/>
          </p:cNvCxnSpPr>
          <p:nvPr/>
        </p:nvCxnSpPr>
        <p:spPr>
          <a:xfrm flipV="1">
            <a:off x="4114800" y="2634302"/>
            <a:ext cx="1292471" cy="1314580"/>
          </a:xfrm>
          <a:prstGeom prst="bentConnector3">
            <a:avLst>
              <a:gd name="adj1" fmla="val 49137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endCxn id="4" idx="3"/>
          </p:cNvCxnSpPr>
          <p:nvPr/>
        </p:nvCxnSpPr>
        <p:spPr>
          <a:xfrm rot="5400000" flipH="1" flipV="1">
            <a:off x="4246215" y="2760423"/>
            <a:ext cx="1670763" cy="68057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886200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74087" y="241158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65615" y="280902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74087" y="3060325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81" idx="3"/>
          </p:cNvCxnSpPr>
          <p:nvPr/>
        </p:nvCxnSpPr>
        <p:spPr>
          <a:xfrm flipV="1">
            <a:off x="4114800" y="3561054"/>
            <a:ext cx="1317501" cy="3878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5432301" y="3455827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Toggle</a:t>
            </a:r>
            <a:r>
              <a:rPr lang="en-US" sz="700" b="1" dirty="0" smtClean="0">
                <a:solidFill>
                  <a:srgbClr val="0070C0"/>
                </a:solidFill>
              </a:rPr>
              <a:t/>
            </a:r>
            <a:br>
              <a:rPr lang="en-US" sz="700" b="1" dirty="0" smtClean="0">
                <a:solidFill>
                  <a:srgbClr val="0070C0"/>
                </a:solidFill>
              </a:rPr>
            </a:br>
            <a:r>
              <a:rPr lang="en-US" sz="700" b="1" dirty="0" smtClean="0">
                <a:solidFill>
                  <a:srgbClr val="0070C0"/>
                </a:solidFill>
              </a:rPr>
              <a:t>Command</a:t>
            </a:r>
            <a:endParaRPr lang="en-SG" sz="700" b="1" dirty="0">
              <a:solidFill>
                <a:srgbClr val="0070C0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V="1">
            <a:off x="7480658" y="3683668"/>
            <a:ext cx="505794" cy="207633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63"/>
          <p:cNvCxnSpPr>
            <a:endCxn id="88" idx="3"/>
          </p:cNvCxnSpPr>
          <p:nvPr/>
        </p:nvCxnSpPr>
        <p:spPr>
          <a:xfrm flipV="1">
            <a:off x="4148899" y="3829959"/>
            <a:ext cx="1284697" cy="1270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7"/>
          <p:cNvSpPr/>
          <p:nvPr/>
        </p:nvSpPr>
        <p:spPr>
          <a:xfrm flipH="1">
            <a:off x="5433596" y="3724732"/>
            <a:ext cx="762000" cy="21045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700" b="1" dirty="0" smtClean="0">
                <a:solidFill>
                  <a:srgbClr val="0070C0"/>
                </a:solidFill>
              </a:rPr>
              <a:t>…</a:t>
            </a:r>
            <a:endParaRPr lang="en-SG" sz="700" b="1" dirty="0">
              <a:solidFill>
                <a:srgbClr val="0070C0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 rot="16200000" flipV="1">
            <a:off x="7615826" y="3859787"/>
            <a:ext cx="244274" cy="178190"/>
          </a:xfrm>
          <a:prstGeom prst="bentConnector3">
            <a:avLst>
              <a:gd name="adj1" fmla="val 10459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20547" y="2342212"/>
            <a:ext cx="10378" cy="71811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614959" y="2379246"/>
            <a:ext cx="798964" cy="2239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643493" y="2548512"/>
            <a:ext cx="740832" cy="113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35289" y="2910455"/>
            <a:ext cx="790278" cy="296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61</Words>
  <Application>Microsoft Macintosh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84</cp:revision>
  <dcterms:created xsi:type="dcterms:W3CDTF">2016-07-22T14:33:02Z</dcterms:created>
  <dcterms:modified xsi:type="dcterms:W3CDTF">2017-04-06T10:28:16Z</dcterms:modified>
</cp:coreProperties>
</file>