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5"/>
    <p:restoredTop sz="82939"/>
  </p:normalViewPr>
  <p:slideViewPr>
    <p:cSldViewPr showGuides="1">
      <p:cViewPr>
        <p:scale>
          <a:sx n="104" d="100"/>
          <a:sy n="104" d="100"/>
        </p:scale>
        <p:origin x="42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7400" y="1679146"/>
            <a:ext cx="2819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9248" y="4797674"/>
            <a:ext cx="3037482" cy="213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81217" y="5065911"/>
            <a:ext cx="2914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5853" y="5397344"/>
            <a:ext cx="2970333" cy="21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1800" y="370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61</cp:revision>
  <dcterms:created xsi:type="dcterms:W3CDTF">2016-07-22T14:33:02Z</dcterms:created>
  <dcterms:modified xsi:type="dcterms:W3CDTF">2017-04-06T03:45:26Z</dcterms:modified>
</cp:coreProperties>
</file>