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/>
    <p:restoredTop sz="94677"/>
  </p:normalViewPr>
  <p:slideViewPr>
    <p:cSldViewPr showGuides="1">
      <p:cViewPr varScale="1">
        <p:scale>
          <a:sx n="70" d="100"/>
          <a:sy n="70" d="100"/>
        </p:scale>
        <p:origin x="140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67791" y="159935"/>
            <a:ext cx="7627218" cy="511656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621289" y="48608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147627" y="174184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149835" y="431842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714924" y="659461"/>
            <a:ext cx="5128240" cy="4138048"/>
          </a:xfrm>
          <a:prstGeom prst="bentConnector3">
            <a:avLst>
              <a:gd name="adj1" fmla="val -445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201741" y="65660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567791" y="5350569"/>
            <a:ext cx="819641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153765" y="2147595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153765" y="29890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071121" y="4586012"/>
            <a:ext cx="772043" cy="42299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44875" y="4320000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/>
          <p:nvPr/>
        </p:nvCxnSpPr>
        <p:spPr>
          <a:xfrm>
            <a:off x="2260336" y="4628384"/>
            <a:ext cx="1001405" cy="15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 flipH="1">
            <a:off x="7452955" y="5009006"/>
            <a:ext cx="4188" cy="35394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157736" y="1622173"/>
            <a:ext cx="238547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849602" y="29517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984855" y="3127300"/>
            <a:ext cx="164981" cy="136450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>
            <a:off x="1543441" y="4667725"/>
            <a:ext cx="4188" cy="69522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437908" y="268922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317726" y="2044113"/>
            <a:ext cx="132323" cy="537446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135889" y="4857149"/>
            <a:ext cx="914400" cy="230832"/>
            <a:chOff x="2870200" y="863838"/>
            <a:chExt cx="9144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70200" y="863838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911239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05199" y="838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71047" y="915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4967" y="44588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153765" y="254881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-255250" y="2438961"/>
            <a:ext cx="3539126" cy="328284"/>
          </a:xfrm>
          <a:prstGeom prst="bentConnector3">
            <a:avLst>
              <a:gd name="adj1" fmla="val 9010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291992" y="174161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291992" y="214801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291990" y="257025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434688" y="149767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440691" y="2025339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569195" y="1554876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590253" y="1940244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446800" y="243440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446800" y="278355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178436" y="2576310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185796" y="2890146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690975" y="2312757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66934" y="168883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716576" y="1931673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715005" y="3058155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590324" y="3379268"/>
            <a:ext cx="1549438" cy="23528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347434" y="4271630"/>
            <a:ext cx="270504" cy="27683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6810447" y="3599391"/>
            <a:ext cx="1109192" cy="23528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6389716" y="3178660"/>
            <a:ext cx="1950655" cy="23528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183770" y="2972714"/>
            <a:ext cx="2356408" cy="241424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830325" y="2743637"/>
            <a:ext cx="461665" cy="17497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830325" y="2321392"/>
            <a:ext cx="461667" cy="21719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830325" y="1914992"/>
            <a:ext cx="461667" cy="25783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385627" y="2320975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385627" y="1914992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13600" y="1671162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22072" y="1802475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13600" y="2199919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3600" y="2640675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 flipH="1">
            <a:off x="2295797" y="3681631"/>
            <a:ext cx="1438612" cy="443888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DateTimeParser</a:t>
            </a:r>
            <a:endParaRPr lang="en-US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23" name="Elbow Connector 106"/>
          <p:cNvCxnSpPr>
            <a:stCxn id="5" idx="0"/>
          </p:cNvCxnSpPr>
          <p:nvPr/>
        </p:nvCxnSpPr>
        <p:spPr>
          <a:xfrm rot="5400000" flipH="1" flipV="1">
            <a:off x="1905209" y="3924798"/>
            <a:ext cx="185072" cy="602185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1477883" y="408505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2298836" y="9040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139" name="Elbow Connector 122"/>
          <p:cNvCxnSpPr>
            <a:endCxn id="136" idx="1"/>
          </p:cNvCxnSpPr>
          <p:nvPr/>
        </p:nvCxnSpPr>
        <p:spPr>
          <a:xfrm rot="5400000" flipH="1" flipV="1">
            <a:off x="423844" y="2578697"/>
            <a:ext cx="3376289" cy="373695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2106535" y="112752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45" name="Elbow Connector 63"/>
          <p:cNvCxnSpPr>
            <a:endCxn id="76" idx="1"/>
          </p:cNvCxnSpPr>
          <p:nvPr/>
        </p:nvCxnSpPr>
        <p:spPr>
          <a:xfrm rot="10800000">
            <a:off x="3734410" y="3903575"/>
            <a:ext cx="3347525" cy="7017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Isosceles Triangle 102"/>
          <p:cNvSpPr/>
          <p:nvPr/>
        </p:nvSpPr>
        <p:spPr>
          <a:xfrm rot="16200000">
            <a:off x="3363364" y="99750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9" name="Elbow Connector 63"/>
          <p:cNvCxnSpPr/>
          <p:nvPr/>
        </p:nvCxnSpPr>
        <p:spPr>
          <a:xfrm rot="5400000">
            <a:off x="4022292" y="600485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/>
          <p:cNvSpPr/>
          <p:nvPr/>
        </p:nvSpPr>
        <p:spPr>
          <a:xfrm>
            <a:off x="3886200" y="828704"/>
            <a:ext cx="150425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Undo</a:t>
            </a:r>
          </a:p>
        </p:txBody>
      </p:sp>
      <p:sp>
        <p:nvSpPr>
          <p:cNvPr id="152" name="Rectangle 65"/>
          <p:cNvSpPr/>
          <p:nvPr/>
        </p:nvSpPr>
        <p:spPr>
          <a:xfrm rot="16200000">
            <a:off x="6363907" y="2758054"/>
            <a:ext cx="447255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UI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53" name="Rectangle 8"/>
          <p:cNvSpPr/>
          <p:nvPr/>
        </p:nvSpPr>
        <p:spPr>
          <a:xfrm>
            <a:off x="6438097" y="759571"/>
            <a:ext cx="156290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AutocompleteManager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4" name="Rectangle 8"/>
          <p:cNvSpPr/>
          <p:nvPr/>
        </p:nvSpPr>
        <p:spPr>
          <a:xfrm>
            <a:off x="5943142" y="1242225"/>
            <a:ext cx="149836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3703550" y="1284874"/>
            <a:ext cx="16882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CommandHistoryManager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8" name="Elbow Connector 63"/>
          <p:cNvCxnSpPr/>
          <p:nvPr/>
        </p:nvCxnSpPr>
        <p:spPr>
          <a:xfrm rot="5400000">
            <a:off x="5498846" y="976188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Isosceles Triangle 102"/>
          <p:cNvSpPr/>
          <p:nvPr/>
        </p:nvSpPr>
        <p:spPr>
          <a:xfrm rot="5400000">
            <a:off x="5698820" y="1315128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60" name="Straight Arrow Connector 57"/>
          <p:cNvCxnSpPr>
            <a:endCxn id="154" idx="3"/>
          </p:cNvCxnSpPr>
          <p:nvPr/>
        </p:nvCxnSpPr>
        <p:spPr>
          <a:xfrm flipH="1" flipV="1">
            <a:off x="7441504" y="1415605"/>
            <a:ext cx="994658" cy="422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Straight Arrow Connector 57"/>
          <p:cNvCxnSpPr/>
          <p:nvPr/>
        </p:nvCxnSpPr>
        <p:spPr>
          <a:xfrm flipH="1">
            <a:off x="8001000" y="1006997"/>
            <a:ext cx="435163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 flipH="1">
            <a:off x="2330344" y="3244726"/>
            <a:ext cx="1278268" cy="31367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DateTimeManager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6" name="Elbow Connector 63"/>
          <p:cNvCxnSpPr>
            <a:endCxn id="85" idx="3"/>
          </p:cNvCxnSpPr>
          <p:nvPr/>
        </p:nvCxnSpPr>
        <p:spPr>
          <a:xfrm rot="5400000" flipH="1" flipV="1">
            <a:off x="1952512" y="3480344"/>
            <a:ext cx="456611" cy="29905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/>
          <p:cNvCxnSpPr>
            <a:stCxn id="76" idx="3"/>
          </p:cNvCxnSpPr>
          <p:nvPr/>
        </p:nvCxnSpPr>
        <p:spPr>
          <a:xfrm rot="10800000">
            <a:off x="2046591" y="3830765"/>
            <a:ext cx="249206" cy="72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Rectangle 113"/>
          <p:cNvSpPr/>
          <p:nvPr/>
        </p:nvSpPr>
        <p:spPr>
          <a:xfrm flipH="1">
            <a:off x="4755577" y="3800691"/>
            <a:ext cx="1438612" cy="435169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RecurrenceParser</a:t>
            </a:r>
            <a:endParaRPr 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flipH="1">
            <a:off x="4225618" y="3292587"/>
            <a:ext cx="1321293" cy="29660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RecurrenceManager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17" name="Elbow Connector 63"/>
          <p:cNvCxnSpPr>
            <a:endCxn id="114" idx="1"/>
          </p:cNvCxnSpPr>
          <p:nvPr/>
        </p:nvCxnSpPr>
        <p:spPr>
          <a:xfrm rot="10800000">
            <a:off x="6194190" y="4018277"/>
            <a:ext cx="855249" cy="7130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106"/>
          <p:cNvCxnSpPr>
            <a:endCxn id="114" idx="3"/>
          </p:cNvCxnSpPr>
          <p:nvPr/>
        </p:nvCxnSpPr>
        <p:spPr>
          <a:xfrm flipV="1">
            <a:off x="2244873" y="4018276"/>
            <a:ext cx="2510704" cy="382576"/>
          </a:xfrm>
          <a:prstGeom prst="bentConnector3">
            <a:avLst>
              <a:gd name="adj1" fmla="val 85333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/>
          <p:cNvSpPr txBox="1"/>
          <p:nvPr/>
        </p:nvSpPr>
        <p:spPr>
          <a:xfrm>
            <a:off x="2229379" y="421628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28" name="Elbow Connector 63"/>
          <p:cNvCxnSpPr>
            <a:stCxn id="77" idx="0"/>
            <a:endCxn id="115" idx="1"/>
          </p:cNvCxnSpPr>
          <p:nvPr/>
        </p:nvCxnSpPr>
        <p:spPr>
          <a:xfrm rot="16200000" flipV="1">
            <a:off x="5623009" y="3364793"/>
            <a:ext cx="212416" cy="364611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57"/>
          <p:cNvCxnSpPr/>
          <p:nvPr/>
        </p:nvCxnSpPr>
        <p:spPr>
          <a:xfrm>
            <a:off x="7948802" y="1116417"/>
            <a:ext cx="8003" cy="42566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Merge 76"/>
          <p:cNvSpPr/>
          <p:nvPr/>
        </p:nvSpPr>
        <p:spPr>
          <a:xfrm>
            <a:off x="5812643" y="3653307"/>
            <a:ext cx="197758" cy="1524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02"/>
          <p:cNvSpPr/>
          <p:nvPr/>
        </p:nvSpPr>
        <p:spPr>
          <a:xfrm rot="5400000">
            <a:off x="2098486" y="378772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55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93</cp:revision>
  <dcterms:created xsi:type="dcterms:W3CDTF">2016-07-22T14:33:02Z</dcterms:created>
  <dcterms:modified xsi:type="dcterms:W3CDTF">2017-04-09T14:48:45Z</dcterms:modified>
</cp:coreProperties>
</file>