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/>
    <p:restoredTop sz="94671"/>
  </p:normalViewPr>
  <p:slideViewPr>
    <p:cSldViewPr showGuides="1">
      <p:cViewPr>
        <p:scale>
          <a:sx n="120" d="100"/>
          <a:sy n="120" d="100"/>
        </p:scale>
        <p:origin x="888" y="-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711161" y="705142"/>
            <a:ext cx="7449457" cy="447255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545089" y="91195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160316" y="214916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149835" y="431842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2638724" y="1085331"/>
            <a:ext cx="5204440" cy="3712178"/>
          </a:xfrm>
          <a:prstGeom prst="bentConnector3">
            <a:avLst>
              <a:gd name="adj1" fmla="val -439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125541" y="10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729303" y="5350569"/>
            <a:ext cx="7431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0" name="Rectangle 11"/>
          <p:cNvSpPr/>
          <p:nvPr/>
        </p:nvSpPr>
        <p:spPr>
          <a:xfrm flipH="1">
            <a:off x="6166454" y="255492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6166454" y="339638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7071121" y="4586012"/>
            <a:ext cx="772043" cy="42299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44875" y="4320000"/>
            <a:ext cx="585450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7" name="Elbow Connector 106"/>
          <p:cNvCxnSpPr>
            <a:stCxn id="5" idx="3"/>
            <a:endCxn id="16" idx="1"/>
          </p:cNvCxnSpPr>
          <p:nvPr/>
        </p:nvCxnSpPr>
        <p:spPr>
          <a:xfrm>
            <a:off x="2243470" y="4491806"/>
            <a:ext cx="1001405" cy="157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Arrow Connector 110"/>
          <p:cNvCxnSpPr>
            <a:stCxn id="12" idx="2"/>
          </p:cNvCxnSpPr>
          <p:nvPr/>
        </p:nvCxnSpPr>
        <p:spPr>
          <a:xfrm flipH="1">
            <a:off x="7452955" y="5009006"/>
            <a:ext cx="4188" cy="353940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-49630" y="2062881"/>
            <a:ext cx="238547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999128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134381" y="3604524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/>
          <p:nvPr/>
        </p:nvCxnSpPr>
        <p:spPr>
          <a:xfrm>
            <a:off x="1543441" y="4667725"/>
            <a:ext cx="4188" cy="69522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533400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stCxn id="5" idx="2"/>
            <a:endCxn id="12" idx="1"/>
          </p:cNvCxnSpPr>
          <p:nvPr/>
        </p:nvCxnSpPr>
        <p:spPr>
          <a:xfrm rot="16200000" flipH="1">
            <a:off x="4317726" y="2044113"/>
            <a:ext cx="132323" cy="537446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135889" y="4857149"/>
            <a:ext cx="914400" cy="230832"/>
            <a:chOff x="2870200" y="863838"/>
            <a:chExt cx="9144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70200" y="863838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911239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05199" y="838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21289" y="14455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307089" y="427935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 flipH="1">
            <a:off x="6166454" y="295613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22763" y="2796159"/>
            <a:ext cx="2998546" cy="149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304681" y="21489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AddCommand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4304681" y="2555337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FindCommand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flipH="1">
            <a:off x="4304679" y="2977582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…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56" name="Rectangle 62"/>
          <p:cNvSpPr/>
          <p:nvPr/>
        </p:nvSpPr>
        <p:spPr>
          <a:xfrm>
            <a:off x="2447377" y="1905000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Argument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453380" y="2432664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 rot="5400000">
            <a:off x="5581884" y="1962201"/>
            <a:ext cx="254462" cy="555486"/>
            <a:chOff x="3949242" y="712012"/>
            <a:chExt cx="254462" cy="503902"/>
          </a:xfrm>
        </p:grpSpPr>
        <p:sp>
          <p:nvSpPr>
            <p:cNvPr id="162" name="TextBox 161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Isosceles Triangle 162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64" name="Group 163"/>
          <p:cNvGrpSpPr/>
          <p:nvPr/>
        </p:nvGrpSpPr>
        <p:grpSpPr>
          <a:xfrm rot="5400000">
            <a:off x="5602942" y="2347569"/>
            <a:ext cx="254462" cy="555486"/>
            <a:chOff x="3949242" y="712012"/>
            <a:chExt cx="254462" cy="503902"/>
          </a:xfrm>
        </p:grpSpPr>
        <p:sp>
          <p:nvSpPr>
            <p:cNvPr id="165" name="TextBox 164"/>
            <p:cNvSpPr txBox="1"/>
            <p:nvPr/>
          </p:nvSpPr>
          <p:spPr>
            <a:xfrm rot="16200000">
              <a:off x="3824522" y="836732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6" name="Isosceles Triangle 165"/>
            <p:cNvSpPr/>
            <p:nvPr/>
          </p:nvSpPr>
          <p:spPr>
            <a:xfrm rot="10800000" flipV="1">
              <a:off x="3979474" y="751200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0" name="Rectangle 62"/>
          <p:cNvSpPr/>
          <p:nvPr/>
        </p:nvSpPr>
        <p:spPr>
          <a:xfrm>
            <a:off x="2459489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2459489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 smtClean="0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/>
          <p:cNvCxnSpPr>
            <a:endCxn id="60" idx="3"/>
          </p:cNvCxnSpPr>
          <p:nvPr/>
        </p:nvCxnSpPr>
        <p:spPr>
          <a:xfrm flipH="1">
            <a:off x="3191125" y="2983635"/>
            <a:ext cx="335164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3198485" y="3297471"/>
            <a:ext cx="327804" cy="5426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Elbow Connector 12"/>
          <p:cNvCxnSpPr>
            <a:stCxn id="60" idx="0"/>
          </p:cNvCxnSpPr>
          <p:nvPr/>
        </p:nvCxnSpPr>
        <p:spPr>
          <a:xfrm rot="16200000" flipV="1">
            <a:off x="2703664" y="2720082"/>
            <a:ext cx="234481" cy="88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179623" y="2078487"/>
            <a:ext cx="346666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56" idx="2"/>
            <a:endCxn id="58" idx="0"/>
          </p:cNvCxnSpPr>
          <p:nvPr/>
        </p:nvCxnSpPr>
        <p:spPr>
          <a:xfrm rot="5400000">
            <a:off x="2729265" y="2338998"/>
            <a:ext cx="180904" cy="64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3679811" y="3427112"/>
            <a:ext cx="555486" cy="254462"/>
            <a:chOff x="3798139" y="875689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98139" y="875689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95127" y="973354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84" name="Elbow Connector 83"/>
          <p:cNvCxnSpPr>
            <a:stCxn id="87" idx="3"/>
            <a:endCxn id="37" idx="1"/>
          </p:cNvCxnSpPr>
          <p:nvPr/>
        </p:nvCxnSpPr>
        <p:spPr>
          <a:xfrm rot="16200000" flipV="1">
            <a:off x="6800332" y="3589275"/>
            <a:ext cx="1142113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flipV="1">
            <a:off x="7347434" y="4271630"/>
            <a:ext cx="270504" cy="27683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0" name="Elbow Connector 89"/>
          <p:cNvCxnSpPr>
            <a:stCxn id="87" idx="3"/>
            <a:endCxn id="11" idx="1"/>
          </p:cNvCxnSpPr>
          <p:nvPr/>
        </p:nvCxnSpPr>
        <p:spPr>
          <a:xfrm rot="16200000" flipV="1">
            <a:off x="7020455" y="3809398"/>
            <a:ext cx="701867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7" idx="3"/>
            <a:endCxn id="10" idx="1"/>
          </p:cNvCxnSpPr>
          <p:nvPr/>
        </p:nvCxnSpPr>
        <p:spPr>
          <a:xfrm rot="16200000" flipV="1">
            <a:off x="6599723" y="3388666"/>
            <a:ext cx="1543330" cy="222597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7" idx="3"/>
            <a:endCxn id="4" idx="1"/>
          </p:cNvCxnSpPr>
          <p:nvPr/>
        </p:nvCxnSpPr>
        <p:spPr>
          <a:xfrm rot="16200000" flipV="1">
            <a:off x="6393778" y="3182721"/>
            <a:ext cx="1949083" cy="228735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63"/>
          <p:cNvCxnSpPr>
            <a:stCxn id="16" idx="3"/>
            <a:endCxn id="45" idx="3"/>
          </p:cNvCxnSpPr>
          <p:nvPr/>
        </p:nvCxnSpPr>
        <p:spPr>
          <a:xfrm flipV="1">
            <a:off x="3830325" y="3150962"/>
            <a:ext cx="474354" cy="13424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44" idx="3"/>
          </p:cNvCxnSpPr>
          <p:nvPr/>
        </p:nvCxnSpPr>
        <p:spPr>
          <a:xfrm flipV="1">
            <a:off x="3830325" y="2728717"/>
            <a:ext cx="474356" cy="17646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6" name="Elbow Connector 63"/>
          <p:cNvCxnSpPr>
            <a:stCxn id="16" idx="3"/>
            <a:endCxn id="42" idx="3"/>
          </p:cNvCxnSpPr>
          <p:nvPr/>
        </p:nvCxnSpPr>
        <p:spPr>
          <a:xfrm flipV="1">
            <a:off x="3830325" y="2322317"/>
            <a:ext cx="474356" cy="21710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0" name="Elbow Connector 63"/>
          <p:cNvCxnSpPr>
            <a:stCxn id="44" idx="1"/>
            <a:endCxn id="10" idx="3"/>
          </p:cNvCxnSpPr>
          <p:nvPr/>
        </p:nvCxnSpPr>
        <p:spPr>
          <a:xfrm flipV="1">
            <a:off x="5398316" y="2728300"/>
            <a:ext cx="768138" cy="4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63"/>
          <p:cNvCxnSpPr>
            <a:stCxn id="42" idx="1"/>
            <a:endCxn id="4" idx="3"/>
          </p:cNvCxnSpPr>
          <p:nvPr/>
        </p:nvCxnSpPr>
        <p:spPr>
          <a:xfrm>
            <a:off x="5398316" y="2322317"/>
            <a:ext cx="762000" cy="2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526289" y="2078487"/>
            <a:ext cx="0" cy="121898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34761" y="22098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526289" y="2607244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26289" y="3048000"/>
            <a:ext cx="769918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75"/>
          <p:cNvSpPr/>
          <p:nvPr/>
        </p:nvSpPr>
        <p:spPr>
          <a:xfrm flipH="1">
            <a:off x="4306821" y="3939188"/>
            <a:ext cx="1093635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bg1"/>
                </a:solidFill>
              </a:rPr>
              <a:t>DateTimeParser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23" name="Elbow Connector 106"/>
          <p:cNvCxnSpPr>
            <a:endCxn id="76" idx="3"/>
          </p:cNvCxnSpPr>
          <p:nvPr/>
        </p:nvCxnSpPr>
        <p:spPr>
          <a:xfrm flipV="1">
            <a:off x="1742322" y="4112568"/>
            <a:ext cx="2564499" cy="230832"/>
          </a:xfrm>
          <a:prstGeom prst="bentConnector3">
            <a:avLst>
              <a:gd name="adj1" fmla="val 12044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078489" y="4112568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136" name="Rectangle 8"/>
          <p:cNvSpPr/>
          <p:nvPr/>
        </p:nvSpPr>
        <p:spPr>
          <a:xfrm>
            <a:off x="2298836" y="1340991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UndoManager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139" name="Elbow Connector 122"/>
          <p:cNvCxnSpPr>
            <a:endCxn id="136" idx="1"/>
          </p:cNvCxnSpPr>
          <p:nvPr/>
        </p:nvCxnSpPr>
        <p:spPr>
          <a:xfrm rot="5400000" flipH="1" flipV="1">
            <a:off x="711781" y="2684895"/>
            <a:ext cx="2757578" cy="416531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TextBox 140"/>
          <p:cNvSpPr txBox="1"/>
          <p:nvPr/>
        </p:nvSpPr>
        <p:spPr>
          <a:xfrm>
            <a:off x="1971015" y="1616273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45" name="Elbow Connector 63"/>
          <p:cNvCxnSpPr/>
          <p:nvPr/>
        </p:nvCxnSpPr>
        <p:spPr>
          <a:xfrm rot="10800000">
            <a:off x="5398315" y="4112571"/>
            <a:ext cx="1668313" cy="52018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8" name="Isosceles Triangle 102"/>
          <p:cNvSpPr/>
          <p:nvPr/>
        </p:nvSpPr>
        <p:spPr>
          <a:xfrm rot="16200000">
            <a:off x="3363710" y="1419091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49" name="Elbow Connector 63"/>
          <p:cNvCxnSpPr/>
          <p:nvPr/>
        </p:nvCxnSpPr>
        <p:spPr>
          <a:xfrm rot="5400000">
            <a:off x="4022291" y="1053703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1" name="Rectangle 8"/>
          <p:cNvSpPr/>
          <p:nvPr/>
        </p:nvSpPr>
        <p:spPr>
          <a:xfrm>
            <a:off x="3886200" y="1265676"/>
            <a:ext cx="150425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Changeable</a:t>
            </a:r>
          </a:p>
        </p:txBody>
      </p:sp>
      <p:sp>
        <p:nvSpPr>
          <p:cNvPr id="152" name="Rectangle 65"/>
          <p:cNvSpPr/>
          <p:nvPr/>
        </p:nvSpPr>
        <p:spPr>
          <a:xfrm rot="16200000">
            <a:off x="6363907" y="2758054"/>
            <a:ext cx="447255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UI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53" name="Rectangle 8"/>
          <p:cNvSpPr/>
          <p:nvPr/>
        </p:nvSpPr>
        <p:spPr>
          <a:xfrm>
            <a:off x="6007916" y="1197943"/>
            <a:ext cx="147214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AutocompleteManager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4" name="Rectangle 8"/>
          <p:cNvSpPr/>
          <p:nvPr/>
        </p:nvSpPr>
        <p:spPr>
          <a:xfrm>
            <a:off x="3892091" y="1704777"/>
            <a:ext cx="14983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CommandHistory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7" name="Rectangle 8"/>
          <p:cNvSpPr/>
          <p:nvPr/>
        </p:nvSpPr>
        <p:spPr>
          <a:xfrm>
            <a:off x="6007916" y="1667469"/>
            <a:ext cx="16882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>
                <a:solidFill>
                  <a:schemeClr val="bg1"/>
                </a:solidFill>
              </a:rPr>
              <a:t>CommandHistoryManager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8" name="Elbow Connector 63"/>
          <p:cNvCxnSpPr/>
          <p:nvPr/>
        </p:nvCxnSpPr>
        <p:spPr>
          <a:xfrm rot="5400000">
            <a:off x="5390586" y="1413640"/>
            <a:ext cx="15455" cy="887283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9" name="Isosceles Triangle 102"/>
          <p:cNvSpPr/>
          <p:nvPr/>
        </p:nvSpPr>
        <p:spPr>
          <a:xfrm rot="5400000">
            <a:off x="5766831" y="1779448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60" name="Straight Arrow Connector 57"/>
          <p:cNvCxnSpPr/>
          <p:nvPr/>
        </p:nvCxnSpPr>
        <p:spPr>
          <a:xfrm>
            <a:off x="7696200" y="1828800"/>
            <a:ext cx="735539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Straight Arrow Connector 57"/>
          <p:cNvCxnSpPr>
            <a:stCxn id="153" idx="3"/>
          </p:cNvCxnSpPr>
          <p:nvPr/>
        </p:nvCxnSpPr>
        <p:spPr>
          <a:xfrm flipV="1">
            <a:off x="7480056" y="1368608"/>
            <a:ext cx="951683" cy="271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Zhiyuan Lai</cp:lastModifiedBy>
  <cp:revision>87</cp:revision>
  <dcterms:created xsi:type="dcterms:W3CDTF">2016-07-22T14:33:02Z</dcterms:created>
  <dcterms:modified xsi:type="dcterms:W3CDTF">2017-03-23T19:01:45Z</dcterms:modified>
</cp:coreProperties>
</file>