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1C"/>
    <a:srgbClr val="D50000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1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31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6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0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3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1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3CDF-9555-4445-BC2E-8777ED94E0D4}" type="datetimeFigureOut">
              <a:rPr lang="en-SG" smtClean="0"/>
              <a:t>8/4/2017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9332-F01B-409E-B5E0-7CA0414A5F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8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7" y="321347"/>
            <a:ext cx="9632792" cy="61955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02" y="1194486"/>
            <a:ext cx="1046206" cy="428368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Show today tasks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112108" y="1408670"/>
            <a:ext cx="280087" cy="49427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65902" y="1820563"/>
            <a:ext cx="1046206" cy="494269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Show all incomplete tasks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1112108" y="1952370"/>
            <a:ext cx="280087" cy="115328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070" y="1762897"/>
            <a:ext cx="675503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Toggle label list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2660822" y="2117123"/>
            <a:ext cx="131805" cy="197709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65902" y="2932815"/>
            <a:ext cx="906161" cy="685112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Individual labels and number of tasks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079892" y="700217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Command Input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>
            <a:off x="10917894" y="877330"/>
            <a:ext cx="161998" cy="8208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79892" y="1890584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Deadline Task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079892" y="2542218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Recurring Task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079892" y="3754292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Booking Task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079892" y="4505980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Floating Task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6" name="Straight Arrow Connector 65"/>
          <p:cNvCxnSpPr>
            <a:stCxn id="61" idx="1"/>
          </p:cNvCxnSpPr>
          <p:nvPr/>
        </p:nvCxnSpPr>
        <p:spPr>
          <a:xfrm flipH="1">
            <a:off x="10917894" y="3931405"/>
            <a:ext cx="161998" cy="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50961" y="5765726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Completion status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9" name="Straight Arrow Connector 68"/>
          <p:cNvCxnSpPr>
            <a:stCxn id="68" idx="0"/>
          </p:cNvCxnSpPr>
          <p:nvPr/>
        </p:nvCxnSpPr>
        <p:spPr>
          <a:xfrm flipH="1" flipV="1">
            <a:off x="3363985" y="5444455"/>
            <a:ext cx="222139" cy="321271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4234311" y="5765726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Labels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>
          <a:xfrm flipH="1" flipV="1">
            <a:off x="4454554" y="5511567"/>
            <a:ext cx="214920" cy="254159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11079892" y="1194486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Results output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10917894" y="1371599"/>
            <a:ext cx="161998" cy="1459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stCxn id="58" idx="1"/>
          </p:cNvCxnSpPr>
          <p:nvPr/>
        </p:nvCxnSpPr>
        <p:spPr>
          <a:xfrm flipH="1">
            <a:off x="10917894" y="2067697"/>
            <a:ext cx="161998" cy="1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2" idx="1"/>
          </p:cNvCxnSpPr>
          <p:nvPr/>
        </p:nvCxnSpPr>
        <p:spPr>
          <a:xfrm flipH="1">
            <a:off x="10917894" y="4683093"/>
            <a:ext cx="161998" cy="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871008" y="4868102"/>
            <a:ext cx="651646" cy="29951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Task Index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5" name="Elbow Connector 94"/>
          <p:cNvCxnSpPr/>
          <p:nvPr/>
        </p:nvCxnSpPr>
        <p:spPr>
          <a:xfrm rot="10800000" flipV="1">
            <a:off x="3535790" y="4991450"/>
            <a:ext cx="335218" cy="176168"/>
          </a:xfrm>
          <a:prstGeom prst="bentConnector3">
            <a:avLst>
              <a:gd name="adj1" fmla="val 100051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04637" y="5128161"/>
            <a:ext cx="776046" cy="29951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Task Title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3" name="Straight Arrow Connector 102"/>
          <p:cNvCxnSpPr>
            <a:stCxn id="99" idx="1"/>
          </p:cNvCxnSpPr>
          <p:nvPr/>
        </p:nvCxnSpPr>
        <p:spPr>
          <a:xfrm flipH="1">
            <a:off x="4623795" y="5277919"/>
            <a:ext cx="480842" cy="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1079892" y="6227121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Storage Location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Arrow Connector 107"/>
          <p:cNvCxnSpPr>
            <a:stCxn id="107" idx="1"/>
          </p:cNvCxnSpPr>
          <p:nvPr/>
        </p:nvCxnSpPr>
        <p:spPr>
          <a:xfrm flipH="1">
            <a:off x="10917894" y="6404234"/>
            <a:ext cx="161998" cy="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1737" y="6230481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Update status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972063" y="6404234"/>
            <a:ext cx="292444" cy="336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2" idx="3"/>
          </p:cNvCxnSpPr>
          <p:nvPr/>
        </p:nvCxnSpPr>
        <p:spPr>
          <a:xfrm flipV="1">
            <a:off x="972063" y="3270250"/>
            <a:ext cx="513837" cy="5121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01737" y="468980"/>
            <a:ext cx="870326" cy="354226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latin typeface="Roboto" pitchFamily="2" charset="0"/>
                <a:ea typeface="Roboto" pitchFamily="2" charset="0"/>
              </a:rPr>
              <a:t>Menu bar</a:t>
            </a:r>
            <a:endParaRPr lang="en-SG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31" name="Straight Arrow Connector 130"/>
          <p:cNvCxnSpPr>
            <a:stCxn id="130" idx="3"/>
          </p:cNvCxnSpPr>
          <p:nvPr/>
        </p:nvCxnSpPr>
        <p:spPr>
          <a:xfrm flipV="1">
            <a:off x="972063" y="642733"/>
            <a:ext cx="292444" cy="336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9" idx="1"/>
          </p:cNvCxnSpPr>
          <p:nvPr/>
        </p:nvCxnSpPr>
        <p:spPr>
          <a:xfrm flipH="1">
            <a:off x="10917894" y="2719331"/>
            <a:ext cx="161998" cy="0"/>
          </a:xfrm>
          <a:prstGeom prst="straightConnector1">
            <a:avLst/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6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>NUS 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 Mun Kit Bernard</dc:creator>
  <cp:lastModifiedBy>Yip Mun Kit Bernard</cp:lastModifiedBy>
  <cp:revision>3</cp:revision>
  <dcterms:created xsi:type="dcterms:W3CDTF">2017-04-08T04:11:06Z</dcterms:created>
  <dcterms:modified xsi:type="dcterms:W3CDTF">2017-04-08T04:36:56Z</dcterms:modified>
</cp:coreProperties>
</file>