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0070" y="2042990"/>
            <a:ext cx="8305800" cy="260520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95140" y="3158440"/>
            <a:ext cx="1505089" cy="3861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22237" y="2982514"/>
            <a:ext cx="131756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78508" y="28664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62949" y="293542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78209" y="3302556"/>
            <a:ext cx="216931" cy="4894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endCxn id="119" idx="0"/>
          </p:cNvCxnSpPr>
          <p:nvPr/>
        </p:nvCxnSpPr>
        <p:spPr>
          <a:xfrm flipV="1">
            <a:off x="478325" y="3039791"/>
            <a:ext cx="673621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85963" y="302318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42161" y="321586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496662" y="2731420"/>
            <a:ext cx="37728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260614" y="264473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XmlAdaptedLabel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7391400" y="3814678"/>
            <a:ext cx="1484056" cy="45252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XmlAdaptedBooking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/>
          <p:cNvCxnSpPr/>
          <p:nvPr/>
        </p:nvCxnSpPr>
        <p:spPr>
          <a:xfrm rot="5400000">
            <a:off x="8219328" y="3678922"/>
            <a:ext cx="297038" cy="2830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59</cp:revision>
  <dcterms:created xsi:type="dcterms:W3CDTF">2016-07-22T14:33:02Z</dcterms:created>
  <dcterms:modified xsi:type="dcterms:W3CDTF">2017-03-22T13:53:42Z</dcterms:modified>
</cp:coreProperties>
</file>