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65" autoAdjust="0"/>
  </p:normalViewPr>
  <p:slideViewPr>
    <p:cSldViewPr showGuides="1">
      <p:cViewPr varScale="1">
        <p:scale>
          <a:sx n="61" d="100"/>
          <a:sy n="61" d="100"/>
        </p:scale>
        <p:origin x="1656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4064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18788" y="3204826"/>
            <a:ext cx="248982" cy="144196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38654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131249" y="4579073"/>
            <a:ext cx="439639" cy="135439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UniqueLabelList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Label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6380" y="442697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66029" y="526266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857204" y="4227215"/>
            <a:ext cx="1854641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4474551" y="3434925"/>
            <a:ext cx="1404467" cy="4179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UniqueBookingList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>
            <a:endCxn id="73" idx="1"/>
          </p:cNvCxnSpPr>
          <p:nvPr/>
        </p:nvCxnSpPr>
        <p:spPr>
          <a:xfrm rot="16200000" flipH="1">
            <a:off x="3962256" y="3131620"/>
            <a:ext cx="883234" cy="1413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>
            <a:off x="4281449" y="37242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4134227" y="4119571"/>
            <a:ext cx="791882" cy="30740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Booking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/>
          <p:cNvSpPr/>
          <p:nvPr/>
        </p:nvSpPr>
        <p:spPr>
          <a:xfrm rot="16200000">
            <a:off x="5384505" y="38995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87"/>
          <p:cNvCxnSpPr>
            <a:endCxn id="82" idx="3"/>
          </p:cNvCxnSpPr>
          <p:nvPr/>
        </p:nvCxnSpPr>
        <p:spPr>
          <a:xfrm rot="10800000" flipV="1">
            <a:off x="4926110" y="4097618"/>
            <a:ext cx="597281" cy="1756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4935485" y="40645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38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60</cp:revision>
  <dcterms:created xsi:type="dcterms:W3CDTF">2016-07-22T14:33:02Z</dcterms:created>
  <dcterms:modified xsi:type="dcterms:W3CDTF">2017-03-22T13:47:44Z</dcterms:modified>
</cp:coreProperties>
</file>