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318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7" y="1345880"/>
            <a:ext cx="10154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</a:t>
            </a:r>
            <a:r>
              <a:rPr lang="en-US" sz="1400" dirty="0" smtClean="0"/>
              <a:t>friends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7124" y="1453602"/>
            <a:ext cx="19083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</a:t>
            </a:r>
            <a:r>
              <a:rPr lang="en-US" sz="1400" dirty="0" smtClean="0">
                <a:solidFill>
                  <a:srgbClr val="0070C0"/>
                </a:solidFill>
              </a:rPr>
              <a:t>friends”)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22833" y="1534924"/>
            <a:ext cx="17363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deleteLabelFromTask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62"/>
          <p:cNvSpPr/>
          <p:nvPr/>
        </p:nvSpPr>
        <p:spPr>
          <a:xfrm>
            <a:off x="1107673" y="430949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654490" y="4673166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1582482" y="5023861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6" name="Actor"/>
          <p:cNvGrpSpPr/>
          <p:nvPr/>
        </p:nvGrpSpPr>
        <p:grpSpPr>
          <a:xfrm>
            <a:off x="148213" y="4234969"/>
            <a:ext cx="324036" cy="573410"/>
            <a:chOff x="3239901" y="4149080"/>
            <a:chExt cx="648072" cy="1146820"/>
          </a:xfrm>
        </p:grpSpPr>
        <p:sp>
          <p:nvSpPr>
            <p:cNvPr id="77" name="Flowchart: Connector 76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8" name="Straight Connector 77"/>
            <p:cNvCxnSpPr>
              <a:stCxn id="77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81" name="Rectangle 62"/>
          <p:cNvSpPr/>
          <p:nvPr/>
        </p:nvSpPr>
        <p:spPr>
          <a:xfrm>
            <a:off x="3331396" y="43131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878213" y="4676853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3" name="Rectangle 82"/>
          <p:cNvSpPr/>
          <p:nvPr/>
        </p:nvSpPr>
        <p:spPr>
          <a:xfrm>
            <a:off x="3806205" y="513504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4" name="Rectangle 62"/>
          <p:cNvSpPr/>
          <p:nvPr/>
        </p:nvSpPr>
        <p:spPr>
          <a:xfrm>
            <a:off x="5312596" y="430949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5859413" y="4673166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/>
          <p:cNvSpPr/>
          <p:nvPr/>
        </p:nvSpPr>
        <p:spPr>
          <a:xfrm>
            <a:off x="5787405" y="5239977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62631" y="5027548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2630" y="5047449"/>
            <a:ext cx="10154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e</a:t>
            </a:r>
            <a:r>
              <a:rPr lang="en-US" sz="1200" dirty="0" err="1" smtClean="0"/>
              <a:t>ditlabel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Friends allies</a:t>
            </a:r>
            <a:endParaRPr lang="en-US" sz="12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734882" y="5135047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908423" y="5158308"/>
            <a:ext cx="19083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editlabel</a:t>
            </a:r>
            <a:r>
              <a:rPr lang="en-US" sz="1200" dirty="0" smtClean="0">
                <a:solidFill>
                  <a:srgbClr val="0070C0"/>
                </a:solidFill>
              </a:rPr>
              <a:t> friends”)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3950221" y="5239978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73874" y="5235252"/>
            <a:ext cx="17363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editLabelsInTask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9843" y="538922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950221" y="589225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734882" y="5967571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6431" y="6043771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62"/>
          <p:cNvSpPr/>
          <p:nvPr/>
        </p:nvSpPr>
        <p:spPr>
          <a:xfrm>
            <a:off x="7692013" y="429282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8612615" y="464587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99"/>
          <p:cNvSpPr/>
          <p:nvPr/>
        </p:nvSpPr>
        <p:spPr>
          <a:xfrm>
            <a:off x="8540607" y="5662771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939805" y="5662771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5939805" y="5839558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310207" y="4801241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2711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74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Yip</cp:lastModifiedBy>
  <cp:revision>59</cp:revision>
  <dcterms:created xsi:type="dcterms:W3CDTF">2016-07-22T14:33:02Z</dcterms:created>
  <dcterms:modified xsi:type="dcterms:W3CDTF">2017-03-17T17:41:19Z</dcterms:modified>
</cp:coreProperties>
</file>