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47" d="100"/>
          <a:sy n="147" d="100"/>
        </p:scale>
        <p:origin x="-278" y="-14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2017-03-11T04:21:22Z</dcterms:modified>
</cp:coreProperties>
</file>