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4152" y="-12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657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Title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6" y="2887216"/>
            <a:ext cx="76572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7277995" y="3030108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6" y="3210194"/>
            <a:ext cx="77655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7277995" y="3034891"/>
            <a:ext cx="434401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7655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Instruction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35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Lee Wanqing</cp:lastModifiedBy>
  <cp:revision>60</cp:revision>
  <dcterms:created xsi:type="dcterms:W3CDTF">2016-07-22T14:33:02Z</dcterms:created>
  <dcterms:modified xsi:type="dcterms:W3CDTF">2017-04-09T05:49:51Z</dcterms:modified>
</cp:coreProperties>
</file>