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688" y="-2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46236" y="3158440"/>
            <a:ext cx="1353994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42" idx="3"/>
          </p:cNvCxnSpPr>
          <p:nvPr/>
        </p:nvCxnSpPr>
        <p:spPr>
          <a:xfrm>
            <a:off x="2656370" y="3326536"/>
            <a:ext cx="189865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46235" y="2558040"/>
            <a:ext cx="1350757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cxnSpLocks/>
            <a:stCxn id="56" idx="3"/>
            <a:endCxn id="52" idx="1"/>
          </p:cNvCxnSpPr>
          <p:nvPr/>
        </p:nvCxnSpPr>
        <p:spPr>
          <a:xfrm>
            <a:off x="2653133" y="2726136"/>
            <a:ext cx="193102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Lee Wanqing</cp:lastModifiedBy>
  <cp:revision>60</cp:revision>
  <dcterms:created xsi:type="dcterms:W3CDTF">2016-07-22T14:33:02Z</dcterms:created>
  <dcterms:modified xsi:type="dcterms:W3CDTF">2017-04-09T06:16:43Z</dcterms:modified>
</cp:coreProperties>
</file>