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4" d="100"/>
          <a:sy n="144" d="100"/>
        </p:scale>
        <p:origin x="-1200" y="-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7147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endCxn id="36" idx="1"/>
          </p:cNvCxnSpPr>
          <p:nvPr/>
        </p:nvCxnSpPr>
        <p:spPr>
          <a:xfrm rot="16200000" flipH="1">
            <a:off x="1883148" y="312377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291511" y="3799409"/>
            <a:ext cx="395645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34487" y="2137674"/>
            <a:ext cx="1547157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2017-04-09T07:13:57Z</dcterms:modified>
</cp:coreProperties>
</file>