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howGuides="1">
      <p:cViewPr>
        <p:scale>
          <a:sx n="125" d="100"/>
          <a:sy n="125" d="100"/>
        </p:scale>
        <p:origin x="704" y="-4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57285" y="1692960"/>
            <a:ext cx="808191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14600" y="31242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21383" y="283444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114420" y="315989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997485" y="104666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93622" y="282696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64330" y="291805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93790" y="329229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891406" y="348864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47511" y="300581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87344" y="300581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57742" y="32056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16910" y="259318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96100" y="276127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60052" y="26745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24437" y="28131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21723" y="26397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57771" y="272644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14748" y="224632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57771" y="241970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51097" y="28238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80647" y="29097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16695" y="299642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973525" y="177509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559086" y="20323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99070" y="182651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765677" y="339476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349817" y="25299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79367" y="291396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915415" y="267289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49817" y="285297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915415" y="299586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49816" y="3175954"/>
            <a:ext cx="1126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ScheduleElement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915415" y="300065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349816" y="3498931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915415" y="300065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16741" y="245119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28401" y="212875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97723" y="177223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64932" y="355206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94820" y="420525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01895" y="368570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586396" y="210503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62392" y="21569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2392" y="30246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27181" y="24611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0592" y="17446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72676" y="30636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25343" y="25299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93790" y="33518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05190" y="31759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6701997" y="1989812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/>
          <p:cNvCxnSpPr>
            <a:stCxn id="83" idx="3"/>
            <a:endCxn id="55" idx="3"/>
          </p:cNvCxnSpPr>
          <p:nvPr/>
        </p:nvCxnSpPr>
        <p:spPr>
          <a:xfrm flipH="1" flipV="1">
            <a:off x="7600201" y="2132704"/>
            <a:ext cx="876418" cy="1186142"/>
          </a:xfrm>
          <a:prstGeom prst="bentConnector3">
            <a:avLst>
              <a:gd name="adj1" fmla="val -2608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36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Siang Low</cp:lastModifiedBy>
  <cp:revision>65</cp:revision>
  <dcterms:created xsi:type="dcterms:W3CDTF">2016-07-22T14:33:02Z</dcterms:created>
  <dcterms:modified xsi:type="dcterms:W3CDTF">2017-04-09T16:54:20Z</dcterms:modified>
</cp:coreProperties>
</file>