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howGuides="1">
      <p:cViewPr>
        <p:scale>
          <a:sx n="125" d="100"/>
          <a:sy n="125" d="100"/>
        </p:scale>
        <p:origin x="704" y="-10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57285" y="1692960"/>
            <a:ext cx="7871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514600" y="31242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21383" y="283444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114420" y="315989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3997485" y="104666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93622" y="282696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64330" y="291805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93790" y="329229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891406" y="348864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547511" y="300581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87344" y="300581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57742" y="320560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516910" y="259318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96100" y="276127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60052" y="267458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124437" y="281313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21723" y="26397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857771" y="272644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114748" y="224632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857771" y="241970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951097" y="28238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80647" y="290973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516695" y="299642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973525" y="177509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559086" y="20323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799070" y="182651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765677" y="339476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349817" y="252999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679367" y="291396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6915415" y="267289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349817" y="285297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Notes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915415" y="299586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349816" y="3175954"/>
            <a:ext cx="1126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ScheduleElement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915415" y="300065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349816" y="3498931"/>
            <a:ext cx="8982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915415" y="300065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916741" y="245119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928401" y="212875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97723" y="177223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164932" y="355206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694820" y="420525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001895" y="368570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586396" y="210503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962392" y="21569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62392" y="30246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27181" y="246117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0592" y="17446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72676" y="30636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25343" y="25299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93790" y="335181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05190" y="31759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35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Yong Siang Low</cp:lastModifiedBy>
  <cp:revision>63</cp:revision>
  <dcterms:created xsi:type="dcterms:W3CDTF">2016-07-22T14:33:02Z</dcterms:created>
  <dcterms:modified xsi:type="dcterms:W3CDTF">2017-04-08T15:04:47Z</dcterms:modified>
</cp:coreProperties>
</file>