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7"/>
  </p:normalViewPr>
  <p:slideViewPr>
    <p:cSldViewPr showGuides="1">
      <p:cViewPr>
        <p:scale>
          <a:sx n="125" d="100"/>
          <a:sy n="125" d="100"/>
        </p:scale>
        <p:origin x="-408" y="-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066800" y="1447800"/>
            <a:ext cx="5257799" cy="4724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Chart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TypeOverview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75509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1595520" y="3706060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17" idx="0"/>
            <a:endCxn id="35" idx="2"/>
          </p:cNvCxnSpPr>
          <p:nvPr/>
        </p:nvCxnSpPr>
        <p:spPr>
          <a:xfrm rot="10800000" flipV="1">
            <a:off x="3139346" y="4724398"/>
            <a:ext cx="3596171" cy="76202"/>
          </a:xfrm>
          <a:prstGeom prst="bentConnector4">
            <a:avLst>
              <a:gd name="adj1" fmla="val 26102"/>
              <a:gd name="adj2" fmla="val 248580"/>
            </a:avLst>
          </a:prstGeom>
          <a:ln w="19050">
            <a:solidFill>
              <a:schemeClr val="accent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13444" y="3156991"/>
            <a:ext cx="3587517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63"/>
          <p:cNvCxnSpPr>
            <a:endCxn id="38" idx="1"/>
          </p:cNvCxnSpPr>
          <p:nvPr/>
        </p:nvCxnSpPr>
        <p:spPr>
          <a:xfrm rot="16200000" flipH="1">
            <a:off x="797496" y="4080212"/>
            <a:ext cx="3167063" cy="4195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/>
          <p:cNvCxnSpPr>
            <a:endCxn id="59" idx="1"/>
          </p:cNvCxnSpPr>
          <p:nvPr/>
        </p:nvCxnSpPr>
        <p:spPr>
          <a:xfrm rot="16200000" flipH="1">
            <a:off x="1493874" y="4028353"/>
            <a:ext cx="2018630" cy="17931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11"/>
          <p:cNvSpPr/>
          <p:nvPr/>
        </p:nvSpPr>
        <p:spPr>
          <a:xfrm>
            <a:off x="2592846" y="500890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TaskCounter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/>
          <p:cNvCxnSpPr>
            <a:endCxn id="59" idx="2"/>
          </p:cNvCxnSpPr>
          <p:nvPr/>
        </p:nvCxnSpPr>
        <p:spPr>
          <a:xfrm rot="10800000" flipV="1">
            <a:off x="3139665" y="4856091"/>
            <a:ext cx="3595851" cy="389654"/>
          </a:xfrm>
          <a:prstGeom prst="bentConnector4">
            <a:avLst>
              <a:gd name="adj1" fmla="val 24314"/>
              <a:gd name="adj2" fmla="val 122163"/>
            </a:avLst>
          </a:prstGeom>
          <a:ln w="19050">
            <a:solidFill>
              <a:schemeClr val="accent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/>
          <p:cNvCxnSpPr>
            <a:stCxn id="39" idx="2"/>
            <a:endCxn id="52" idx="1"/>
          </p:cNvCxnSpPr>
          <p:nvPr/>
        </p:nvCxnSpPr>
        <p:spPr>
          <a:xfrm rot="16200000" flipH="1">
            <a:off x="1179245" y="4104905"/>
            <a:ext cx="2648955" cy="1751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2591319" y="5398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Quotes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/>
          <p:cNvCxnSpPr/>
          <p:nvPr/>
        </p:nvCxnSpPr>
        <p:spPr>
          <a:xfrm rot="10800000">
            <a:off x="3137618" y="3907947"/>
            <a:ext cx="3619377" cy="502999"/>
          </a:xfrm>
          <a:prstGeom prst="bentConnector3">
            <a:avLst>
              <a:gd name="adj1" fmla="val 26701"/>
            </a:avLst>
          </a:prstGeom>
          <a:ln w="19050">
            <a:solidFill>
              <a:schemeClr val="accent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16" idx="3"/>
            <a:endCxn id="59" idx="3"/>
          </p:cNvCxnSpPr>
          <p:nvPr/>
        </p:nvCxnSpPr>
        <p:spPr>
          <a:xfrm rot="5400000">
            <a:off x="3187563" y="2784918"/>
            <a:ext cx="2841325" cy="18434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endCxn id="16" idx="3"/>
          </p:cNvCxnSpPr>
          <p:nvPr/>
        </p:nvCxnSpPr>
        <p:spPr>
          <a:xfrm rot="5400000" flipH="1" flipV="1">
            <a:off x="3400501" y="2580754"/>
            <a:ext cx="2424222" cy="1834714"/>
          </a:xfrm>
          <a:prstGeom prst="bentConnector3">
            <a:avLst>
              <a:gd name="adj1" fmla="val 12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2017-04-08T09:52:22Z</dcterms:modified>
</cp:coreProperties>
</file>