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>
        <p:scale>
          <a:sx n="96" d="100"/>
          <a:sy n="96" d="100"/>
        </p:scale>
        <p:origin x="1544" y="-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0764" y="236170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1861" y="42929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71</cp:revision>
  <dcterms:created xsi:type="dcterms:W3CDTF">2016-07-22T14:33:02Z</dcterms:created>
  <dcterms:modified xsi:type="dcterms:W3CDTF">2017-04-08T07:15:14Z</dcterms:modified>
</cp:coreProperties>
</file>