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7"/>
  </p:normalViewPr>
  <p:slideViewPr>
    <p:cSldViewPr showGuides="1">
      <p:cViewPr>
        <p:scale>
          <a:sx n="125" d="100"/>
          <a:sy n="125" d="100"/>
        </p:scale>
        <p:origin x="704" y="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757285" y="1692960"/>
            <a:ext cx="7871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514600" y="312420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321383" y="283444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6114420" y="3159891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3997485" y="104666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593622" y="282696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264330" y="291805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293790" y="329229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5891406" y="348864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547511" y="300581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487344" y="300581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057742" y="320560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516910" y="259318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Typed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296100" y="276127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060052" y="267458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124437" y="281313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621723" y="263975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3857771" y="272644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114748" y="224632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3857771" y="241970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5951097" y="282382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280647" y="290973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516695" y="299642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4973525" y="177509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559086" y="203230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4799070" y="182651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4765677" y="339476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349817" y="252999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679367" y="291396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6915415" y="267289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349817" y="285297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Notes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6915415" y="299586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349816" y="3175954"/>
            <a:ext cx="11268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ScheduleElement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6915415" y="3000651"/>
            <a:ext cx="434401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349816" y="3498931"/>
            <a:ext cx="89820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isCompleted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6915415" y="3000651"/>
            <a:ext cx="434401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2916741" y="245119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928401" y="212875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297723" y="177223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164932" y="355206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694820" y="420525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001895" y="368570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586396" y="210503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3962392" y="215698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962392" y="302462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327181" y="246117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800592" y="17446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772676" y="306367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325343" y="252999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93790" y="335181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305190" y="317595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35</Words>
  <Application>Microsoft Macintosh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Yong Siang Low</cp:lastModifiedBy>
  <cp:revision>61</cp:revision>
  <dcterms:created xsi:type="dcterms:W3CDTF">2016-07-22T14:33:02Z</dcterms:created>
  <dcterms:modified xsi:type="dcterms:W3CDTF">2017-04-08T10:03:06Z</dcterms:modified>
</cp:coreProperties>
</file>