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590"/>
  </p:normalViewPr>
  <p:slideViewPr>
    <p:cSldViewPr showGuides="1">
      <p:cViewPr varScale="1">
        <p:scale>
          <a:sx n="101" d="100"/>
          <a:sy n="101" d="100"/>
        </p:scale>
        <p:origin x="208" y="28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8600" y="609600"/>
            <a:ext cx="11800758" cy="5562600"/>
            <a:chOff x="1202269" y="1447800"/>
            <a:chExt cx="6951131" cy="3276600"/>
          </a:xfrm>
        </p:grpSpPr>
        <p:sp>
          <p:nvSpPr>
            <p:cNvPr id="15" name="Rounded Rectangle 14"/>
            <p:cNvSpPr/>
            <p:nvPr/>
          </p:nvSpPr>
          <p:spPr>
            <a:xfrm>
              <a:off x="1636188" y="2057400"/>
              <a:ext cx="5700181" cy="2667000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62"/>
            <p:cNvSpPr/>
            <p:nvPr/>
          </p:nvSpPr>
          <p:spPr>
            <a:xfrm flipH="1">
              <a:off x="1964269" y="2191178"/>
              <a:ext cx="609602" cy="1294917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45"/>
            <p:cNvSpPr/>
            <p:nvPr/>
          </p:nvSpPr>
          <p:spPr>
            <a:xfrm>
              <a:off x="3412069" y="2191178"/>
              <a:ext cx="1295400" cy="552022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45"/>
            <p:cNvSpPr/>
            <p:nvPr/>
          </p:nvSpPr>
          <p:spPr>
            <a:xfrm>
              <a:off x="5164669" y="2191179"/>
              <a:ext cx="1447800" cy="5520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5"/>
            <p:cNvSpPr/>
            <p:nvPr/>
          </p:nvSpPr>
          <p:spPr>
            <a:xfrm>
              <a:off x="3412069" y="3124200"/>
              <a:ext cx="1295400" cy="723791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Commons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3" idx="1"/>
            </p:cNvCxnSpPr>
            <p:nvPr/>
          </p:nvCxnSpPr>
          <p:spPr>
            <a:xfrm>
              <a:off x="2573871" y="2467189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639" y="3276600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059769" y="27432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9" y="2467189"/>
              <a:ext cx="457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1202269" y="2743200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636188" y="2939996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680199" y="2467190"/>
              <a:ext cx="939801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679269" y="22860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772400" y="23622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loud 50"/>
            <p:cNvSpPr/>
            <p:nvPr/>
          </p:nvSpPr>
          <p:spPr>
            <a:xfrm>
              <a:off x="2650069" y="1447800"/>
              <a:ext cx="914400" cy="5334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</a:t>
              </a:r>
            </a:p>
          </p:txBody>
        </p:sp>
        <p:cxnSp>
          <p:nvCxnSpPr>
            <p:cNvPr id="52" name="Elbow Connector 51"/>
            <p:cNvCxnSpPr>
              <a:stCxn id="2" idx="0"/>
              <a:endCxn id="51" idx="2"/>
            </p:cNvCxnSpPr>
            <p:nvPr/>
          </p:nvCxnSpPr>
          <p:spPr>
            <a:xfrm rot="5400000" flipH="1" flipV="1">
              <a:off x="2222648" y="1760922"/>
              <a:ext cx="476678" cy="383835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/>
            <p:cNvSpPr/>
            <p:nvPr/>
          </p:nvSpPr>
          <p:spPr>
            <a:xfrm flipH="1">
              <a:off x="1964269" y="3959459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743200" y="4244913"/>
              <a:ext cx="2497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743200" y="3755022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353734" y="3697061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936069" y="2909316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Events Center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Center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6" idx="4"/>
            </p:cNvCxnSpPr>
            <p:nvPr/>
          </p:nvCxnSpPr>
          <p:spPr>
            <a:xfrm rot="5400000">
              <a:off x="5195574" y="3792812"/>
              <a:ext cx="700192" cy="1"/>
            </a:xfrm>
            <a:prstGeom prst="bentConnector3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Shawn</cp:lastModifiedBy>
  <cp:revision>59</cp:revision>
  <dcterms:created xsi:type="dcterms:W3CDTF">2016-07-22T14:33:02Z</dcterms:created>
  <dcterms:modified xsi:type="dcterms:W3CDTF">2017-04-08T18:56:40Z</dcterms:modified>
</cp:coreProperties>
</file>