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510" y="3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399"/>
            <a:ext cx="7467600" cy="39997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700" cy="3215295"/>
          </a:xfrm>
          <a:prstGeom prst="bentConnector3">
            <a:avLst>
              <a:gd name="adj1" fmla="val -243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089214" y="5029413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31872" y="335438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40" y="4468362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824262" y="4815122"/>
            <a:ext cx="0" cy="22783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 flipH="1">
            <a:off x="1969068" y="4122262"/>
            <a:ext cx="12136" cy="90715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4621912" y="1825413"/>
            <a:ext cx="522019" cy="511063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276600" y="4659775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cxnSpLocks/>
            <a:stCxn id="87" idx="3"/>
            <a:endCxn id="37" idx="1"/>
          </p:cNvCxnSpPr>
          <p:nvPr/>
        </p:nvCxnSpPr>
        <p:spPr>
          <a:xfrm rot="16200000" flipV="1">
            <a:off x="7139934" y="3609583"/>
            <a:ext cx="1164394" cy="20426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09" y="42939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cxnSpLocks/>
            <a:stCxn id="87" idx="3"/>
            <a:endCxn id="11" idx="1"/>
          </p:cNvCxnSpPr>
          <p:nvPr/>
        </p:nvCxnSpPr>
        <p:spPr>
          <a:xfrm rot="16200000" flipV="1">
            <a:off x="7341813" y="3811463"/>
            <a:ext cx="766143" cy="19875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7" idx="3"/>
            <a:endCxn id="10" idx="1"/>
          </p:cNvCxnSpPr>
          <p:nvPr/>
        </p:nvCxnSpPr>
        <p:spPr>
          <a:xfrm rot="16200000" flipV="1">
            <a:off x="6939326" y="3408975"/>
            <a:ext cx="1565611" cy="20426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6733380" y="3203029"/>
            <a:ext cx="1971364" cy="21039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 flipH="1">
            <a:off x="6523295" y="374858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5" name="Elbow Connector 89"/>
          <p:cNvCxnSpPr>
            <a:cxnSpLocks/>
            <a:stCxn id="87" idx="3"/>
            <a:endCxn id="67" idx="1"/>
          </p:cNvCxnSpPr>
          <p:nvPr/>
        </p:nvCxnSpPr>
        <p:spPr>
          <a:xfrm rot="16200000" flipV="1">
            <a:off x="7534624" y="4004273"/>
            <a:ext cx="371945" cy="20733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8"/>
          <p:cNvSpPr/>
          <p:nvPr/>
        </p:nvSpPr>
        <p:spPr>
          <a:xfrm>
            <a:off x="4510420" y="3657675"/>
            <a:ext cx="109363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GlobalStack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4" name="Elbow Connector 63"/>
          <p:cNvCxnSpPr>
            <a:cxnSpLocks/>
            <a:stCxn id="5" idx="2"/>
            <a:endCxn id="106" idx="2"/>
          </p:cNvCxnSpPr>
          <p:nvPr/>
        </p:nvCxnSpPr>
        <p:spPr>
          <a:xfrm rot="5400000" flipH="1" flipV="1">
            <a:off x="3634776" y="2697261"/>
            <a:ext cx="115288" cy="2729635"/>
          </a:xfrm>
          <a:prstGeom prst="bentConnector3">
            <a:avLst>
              <a:gd name="adj1" fmla="val -299736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17" name="Group 116"/>
          <p:cNvGrpSpPr/>
          <p:nvPr/>
        </p:nvGrpSpPr>
        <p:grpSpPr>
          <a:xfrm rot="10800000">
            <a:off x="3559314" y="4243896"/>
            <a:ext cx="555486" cy="254462"/>
            <a:chOff x="3798139" y="875689"/>
            <a:chExt cx="555486" cy="230832"/>
          </a:xfrm>
          <a:noFill/>
        </p:grpSpPr>
        <p:sp>
          <p:nvSpPr>
            <p:cNvPr id="118" name="TextBox 117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23" name="Elbow Connector 95"/>
          <p:cNvCxnSpPr>
            <a:cxnSpLocks/>
            <a:stCxn id="11" idx="3"/>
            <a:endCxn id="106" idx="0"/>
          </p:cNvCxnSpPr>
          <p:nvPr/>
        </p:nvCxnSpPr>
        <p:spPr>
          <a:xfrm rot="10800000" flipV="1">
            <a:off x="5057238" y="3527767"/>
            <a:ext cx="1474634" cy="12990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Elbow Connector 95"/>
          <p:cNvCxnSpPr>
            <a:cxnSpLocks/>
            <a:stCxn id="67" idx="3"/>
            <a:endCxn id="106" idx="3"/>
          </p:cNvCxnSpPr>
          <p:nvPr/>
        </p:nvCxnSpPr>
        <p:spPr>
          <a:xfrm rot="10800000">
            <a:off x="5604055" y="3831056"/>
            <a:ext cx="919240" cy="909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Rectangle 65"/>
          <p:cNvSpPr/>
          <p:nvPr/>
        </p:nvSpPr>
        <p:spPr>
          <a:xfrm rot="16200000">
            <a:off x="6784958" y="2750241"/>
            <a:ext cx="3999729" cy="3280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UI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0" name="Rectangle 8"/>
          <p:cNvSpPr/>
          <p:nvPr/>
        </p:nvSpPr>
        <p:spPr>
          <a:xfrm>
            <a:off x="6520226" y="1541802"/>
            <a:ext cx="110528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CommandList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41" name="Elbow Connector 95"/>
          <p:cNvCxnSpPr>
            <a:cxnSpLocks/>
            <a:endCxn id="140" idx="3"/>
          </p:cNvCxnSpPr>
          <p:nvPr/>
        </p:nvCxnSpPr>
        <p:spPr>
          <a:xfrm rot="10800000">
            <a:off x="7625508" y="1715183"/>
            <a:ext cx="1030637" cy="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Rectangle 8"/>
          <p:cNvSpPr/>
          <p:nvPr/>
        </p:nvSpPr>
        <p:spPr>
          <a:xfrm>
            <a:off x="5208861" y="4192459"/>
            <a:ext cx="126114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TimedNotifications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57"/>
          <p:cNvCxnSpPr>
            <a:cxnSpLocks/>
            <a:stCxn id="154" idx="2"/>
          </p:cNvCxnSpPr>
          <p:nvPr/>
        </p:nvCxnSpPr>
        <p:spPr>
          <a:xfrm>
            <a:off x="5839432" y="4539219"/>
            <a:ext cx="0" cy="5037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Miao Ling Lim</cp:lastModifiedBy>
  <cp:revision>85</cp:revision>
  <dcterms:created xsi:type="dcterms:W3CDTF">2016-07-22T14:33:02Z</dcterms:created>
  <dcterms:modified xsi:type="dcterms:W3CDTF">2017-04-09T19:39:59Z</dcterms:modified>
</cp:coreProperties>
</file>