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1866" y="-102"/>
      </p:cViewPr>
      <p:guideLst>
        <p:guide orient="horz" pos="1492"/>
        <p:guide pos="28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rgbClr val="7030A0"/>
                </a:solidFill>
              </a:rPr>
              <a:t>Model</a:t>
            </a:r>
            <a:endParaRPr lang="en-US" sz="1200" dirty="0" smtClean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US" sz="1050" dirty="0" err="1" smtClean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US" sz="1050" dirty="0" err="1" smtClean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rgbClr val="7030A0"/>
                </a:solidFill>
              </a:rPr>
              <a:t>TaskManager</a:t>
            </a:r>
            <a:endParaRPr lang="en-SG" sz="1050" dirty="0" err="1" smtClean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22400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</a:t>
            </a:r>
            <a:r>
              <a:rPr lang="en-SG" altLang="en-US" sz="1050" dirty="0" err="1" smtClean="0">
                <a:solidFill>
                  <a:srgbClr val="7030A0"/>
                </a:solidFill>
              </a:rPr>
              <a:t>Task</a:t>
            </a:r>
            <a:r>
              <a:rPr lang="en-US" sz="1050" dirty="0" err="1" smtClean="0">
                <a:solidFill>
                  <a:srgbClr val="7030A0"/>
                </a:solidFill>
              </a:rPr>
              <a:t>List</a:t>
            </a:r>
            <a:endParaRPr lang="en-US" sz="1050" dirty="0" err="1" smtClean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210" y="2760980"/>
            <a:ext cx="266700" cy="25971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US" sz="1050" dirty="0" err="1" smtClean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Task</a:t>
            </a:r>
            <a:endParaRPr lang="en-SG" sz="1050" dirty="0" smtClean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7194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/>
          <p:nvPr/>
        </p:nvCxnSpPr>
        <p:spPr>
          <a:xfrm>
            <a:off x="5955475" y="3030669"/>
            <a:ext cx="360003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US" sz="1050" dirty="0" smtClean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</a:t>
            </a:r>
            <a:r>
              <a:rPr lang="en-SG" altLang="en-US" sz="1050" dirty="0" err="1" smtClean="0">
                <a:solidFill>
                  <a:srgbClr val="7030A0"/>
                </a:solidFill>
              </a:rPr>
              <a:t>Task</a:t>
            </a:r>
            <a:endParaRPr lang="en-SG" altLang="en-US" sz="1050" dirty="0" err="1" smtClean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3980" y="2564130"/>
            <a:ext cx="864006" cy="28575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7030A0"/>
                </a:solidFill>
              </a:rPr>
              <a:t>TaskName</a:t>
            </a:r>
            <a:endParaRPr lang="en-US" sz="1000" dirty="0" smtClean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8370" y="2707005"/>
            <a:ext cx="435610" cy="32829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3345" y="2887345"/>
            <a:ext cx="864006" cy="28575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7030A0"/>
                </a:solidFill>
              </a:rPr>
              <a:t>Deadline</a:t>
            </a:r>
            <a:endParaRPr lang="en-US" sz="1000" dirty="0" smtClean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8370" y="3030220"/>
            <a:ext cx="434975" cy="5080"/>
          </a:xfrm>
          <a:prstGeom prst="bentConnector3">
            <a:avLst>
              <a:gd name="adj1" fmla="val 5007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710" y="3209925"/>
            <a:ext cx="864006" cy="28575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7030A0"/>
                </a:solidFill>
              </a:rPr>
              <a:t>PriorityLevel</a:t>
            </a:r>
            <a:endParaRPr lang="en-US" sz="1000" dirty="0" smtClean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8370" y="3035300"/>
            <a:ext cx="434340" cy="3175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710" y="3533140"/>
            <a:ext cx="864006" cy="28575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7030A0"/>
                </a:solidFill>
              </a:rPr>
              <a:t>Information</a:t>
            </a:r>
            <a:endParaRPr lang="en-US" sz="1000" dirty="0" smtClean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8370" y="3035300"/>
            <a:ext cx="434340" cy="64071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</a:t>
            </a:r>
            <a:r>
              <a:rPr lang="en-SG" altLang="en-US" sz="1050" dirty="0" err="1" smtClean="0">
                <a:solidFill>
                  <a:srgbClr val="7030A0"/>
                </a:solidFill>
              </a:rPr>
              <a:t>TaskManager</a:t>
            </a:r>
            <a:endParaRPr lang="en-SG" altLang="en-US" sz="1050" dirty="0" err="1" smtClean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US" sz="1100" dirty="0" smtClean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872014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5400000" flipV="1">
            <a:off x="1364615" y="3719830"/>
            <a:ext cx="831215" cy="554355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US" sz="1100" dirty="0" smtClean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US" sz="1100" dirty="0" smtClean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US" sz="1100" dirty="0" smtClean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US" sz="1100" dirty="0" smtClean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72721" y="312395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US" sz="1100" dirty="0" smtClean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US" sz="1100" dirty="0" smtClean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US" sz="1100" dirty="0" smtClean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US" sz="1100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WPS Presentation</Application>
  <PresentationFormat>On-screen Show (4:3)</PresentationFormat>
  <Paragraphs>51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Qixiang</cp:lastModifiedBy>
  <cp:revision>64</cp:revision>
  <dcterms:created xsi:type="dcterms:W3CDTF">2016-07-22T14:33:00Z</dcterms:created>
  <dcterms:modified xsi:type="dcterms:W3CDTF">2017-04-08T07:59:30Z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1033-10.1.0.5656</vt:lpwstr>
  </property>
</Properties>
</file>