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1344" y="-2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10091" y="2086382"/>
            <a:ext cx="8081509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46686" y="3158440"/>
            <a:ext cx="1453543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9808" y="285857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047" y="285109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27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578427" y="3326587"/>
            <a:ext cx="168259" cy="52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651561" y="3040052"/>
            <a:ext cx="567639" cy="28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57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42379" y="323989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740213" y="2558040"/>
            <a:ext cx="145678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2590800" y="2726136"/>
            <a:ext cx="149413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30006" y="2639446"/>
            <a:ext cx="260794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Miao Ling Lim</cp:lastModifiedBy>
  <cp:revision>59</cp:revision>
  <dcterms:created xsi:type="dcterms:W3CDTF">2016-07-22T14:33:02Z</dcterms:created>
  <dcterms:modified xsi:type="dcterms:W3CDTF">2017-04-09T18:44:31Z</dcterms:modified>
</cp:coreProperties>
</file>