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5"/>
  </p:normalViewPr>
  <p:slideViewPr>
    <p:cSldViewPr showGuides="1">
      <p:cViewPr>
        <p:scale>
          <a:sx n="162" d="100"/>
          <a:sy n="162" d="100"/>
        </p:scale>
        <p:origin x="200" y="-119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 smtClean="0">
                <a:solidFill>
                  <a:schemeClr val="accent3">
                    <a:lumMod val="75000"/>
                  </a:schemeClr>
                </a:solidFill>
              </a:rPr>
              <a:t>TagList</a:t>
            </a: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80909" y="4110791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</a:t>
            </a: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62559" y="4327193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</a:t>
            </a: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/>
          <p:nvPr/>
        </p:nvCxnSpPr>
        <p:spPr>
          <a:xfrm rot="16200000" flipH="1">
            <a:off x="1881419" y="3527612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36910" y="3052555"/>
            <a:ext cx="2159614" cy="62650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/>
          <p:nvPr/>
        </p:nvCxnSpPr>
        <p:spPr>
          <a:xfrm rot="5400000">
            <a:off x="3409975" y="2609660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06629" y="440414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/>
          <p:nvPr/>
        </p:nvCxnSpPr>
        <p:spPr>
          <a:xfrm rot="5400000">
            <a:off x="3630650" y="2371735"/>
            <a:ext cx="1943212" cy="1855425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410007" y="4557694"/>
            <a:ext cx="2318399" cy="78708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2" name="Elbow Connector 41"/>
          <p:cNvCxnSpPr/>
          <p:nvPr/>
        </p:nvCxnSpPr>
        <p:spPr>
          <a:xfrm rot="16200000" flipH="1">
            <a:off x="3435378" y="3594255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8" name="Elbow Connector 47"/>
          <p:cNvCxnSpPr/>
          <p:nvPr/>
        </p:nvCxnSpPr>
        <p:spPr>
          <a:xfrm rot="16200000" flipH="1">
            <a:off x="3469229" y="4063016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9" name="Rectangle 11"/>
          <p:cNvSpPr/>
          <p:nvPr/>
        </p:nvSpPr>
        <p:spPr>
          <a:xfrm>
            <a:off x="3858491" y="3897006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 smtClean="0">
                <a:solidFill>
                  <a:schemeClr val="accent3">
                    <a:lumMod val="75000"/>
                  </a:schemeClr>
                </a:solidFill>
              </a:rPr>
              <a:t>Tag</a:t>
            </a: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1" name="Freeform 50"/>
          <p:cNvSpPr/>
          <p:nvPr/>
        </p:nvSpPr>
        <p:spPr>
          <a:xfrm flipV="1">
            <a:off x="4301117" y="4142607"/>
            <a:ext cx="2434398" cy="89219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宋体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2017-03-22T02:31:54Z</dcterms:modified>
</cp:coreProperties>
</file>