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/>
    <p:restoredTop sz="94658"/>
  </p:normalViewPr>
  <p:slideViewPr>
    <p:cSldViewPr showGuides="1">
      <p:cViewPr>
        <p:scale>
          <a:sx n="100" d="100"/>
          <a:sy n="100" d="100"/>
        </p:scale>
        <p:origin x="-516" y="11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4800" y="1905000"/>
            <a:ext cx="8229600" cy="4114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62115" y="333624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68898" y="304648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89" idx="1"/>
          </p:cNvCxnSpPr>
          <p:nvPr/>
        </p:nvCxnSpPr>
        <p:spPr>
          <a:xfrm flipV="1">
            <a:off x="4595124" y="2230780"/>
            <a:ext cx="1881876" cy="14858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104" idx="1"/>
          </p:cNvCxnSpPr>
          <p:nvPr/>
        </p:nvCxnSpPr>
        <p:spPr>
          <a:xfrm rot="16200000" flipH="1">
            <a:off x="2695011" y="2487391"/>
            <a:ext cx="369094" cy="292768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41137" y="303900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11845" y="313009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41305" y="350433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4372110" y="36288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5026" y="321785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34859" y="321785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05257" y="34176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64425" y="280522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43615" y="297331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07567" y="28866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671952" y="302517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169238" y="285179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05286" y="2938482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662263" y="245837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405286" y="2631750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lowchart: Decision 96"/>
          <p:cNvSpPr/>
          <p:nvPr/>
        </p:nvSpPr>
        <p:spPr>
          <a:xfrm>
            <a:off x="4828162" y="31217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104" idx="0"/>
          </p:cNvCxnSpPr>
          <p:nvPr/>
        </p:nvCxnSpPr>
        <p:spPr>
          <a:xfrm flipH="1">
            <a:off x="4697493" y="3208470"/>
            <a:ext cx="366717" cy="753930"/>
          </a:xfrm>
          <a:prstGeom prst="bentConnector4">
            <a:avLst>
              <a:gd name="adj1" fmla="val -62337"/>
              <a:gd name="adj2" fmla="val 5574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521040" y="198713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106601" y="224434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346585" y="2038553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276600" y="3505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2590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Due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0" name="Rectangle 8"/>
          <p:cNvSpPr/>
          <p:nvPr/>
        </p:nvSpPr>
        <p:spPr>
          <a:xfrm>
            <a:off x="3505200" y="5562600"/>
            <a:ext cx="7765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7030A0"/>
                </a:solidFill>
              </a:rPr>
              <a:t>Description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4495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464256" y="2663232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475916" y="234079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845238" y="1984271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38400" y="39293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066800" y="44196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460488" y="3986667"/>
            <a:ext cx="833779" cy="378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endCxn id="67" idx="3"/>
          </p:cNvCxnSpPr>
          <p:nvPr/>
        </p:nvCxnSpPr>
        <p:spPr>
          <a:xfrm rot="16200000" flipV="1">
            <a:off x="4991046" y="2174207"/>
            <a:ext cx="875354" cy="84796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509907" y="23690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9907" y="3236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6974" y="22015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48107" y="1956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5400" y="3200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72858" y="27420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41305" y="35638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00600" y="2971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54102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764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Due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20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6400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Favorite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73914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Finished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4717847" y="2828411"/>
            <a:ext cx="1292942" cy="9750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5029200" y="3810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6477000" y="2057400"/>
            <a:ext cx="113577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6781800" y="2895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Rectangle 8"/>
          <p:cNvSpPr/>
          <p:nvPr/>
        </p:nvSpPr>
        <p:spPr>
          <a:xfrm>
            <a:off x="4343400" y="39624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Rectangle 8"/>
          <p:cNvSpPr/>
          <p:nvPr/>
        </p:nvSpPr>
        <p:spPr>
          <a:xfrm>
            <a:off x="4200525" y="4648200"/>
            <a:ext cx="990600" cy="381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TaskField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4" name="Elbow Connector 63"/>
          <p:cNvCxnSpPr>
            <a:stCxn id="195" idx="3"/>
          </p:cNvCxnSpPr>
          <p:nvPr/>
        </p:nvCxnSpPr>
        <p:spPr>
          <a:xfrm rot="16200000" flipH="1">
            <a:off x="6998740" y="2732259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5" name="Isosceles Triangle 102"/>
          <p:cNvSpPr/>
          <p:nvPr/>
        </p:nvSpPr>
        <p:spPr>
          <a:xfrm rot="10800000" flipV="1">
            <a:off x="7010400" y="240982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0" name="Isosceles Triangle 102"/>
          <p:cNvSpPr/>
          <p:nvPr/>
        </p:nvSpPr>
        <p:spPr>
          <a:xfrm rot="5400000" flipV="1">
            <a:off x="4991235" y="401941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04" name="肘形连接符 203"/>
          <p:cNvCxnSpPr>
            <a:stCxn id="200" idx="3"/>
            <a:endCxn id="101" idx="2"/>
          </p:cNvCxnSpPr>
          <p:nvPr/>
        </p:nvCxnSpPr>
        <p:spPr>
          <a:xfrm flipV="1">
            <a:off x="5214249" y="3242360"/>
            <a:ext cx="1921644" cy="864818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106"/>
          <p:cNvCxnSpPr>
            <a:stCxn id="104" idx="2"/>
            <a:endCxn id="132" idx="0"/>
          </p:cNvCxnSpPr>
          <p:nvPr/>
        </p:nvCxnSpPr>
        <p:spPr>
          <a:xfrm rot="5400000">
            <a:off x="4527139" y="4477846"/>
            <a:ext cx="339040" cy="166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4" name="Isosceles Triangle 102"/>
          <p:cNvSpPr/>
          <p:nvPr/>
        </p:nvSpPr>
        <p:spPr>
          <a:xfrm rot="10800000" flipV="1">
            <a:off x="4572000" y="502920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5" name="Elbow Connector 63"/>
          <p:cNvCxnSpPr>
            <a:stCxn id="214" idx="3"/>
            <a:endCxn id="90" idx="0"/>
          </p:cNvCxnSpPr>
          <p:nvPr/>
        </p:nvCxnSpPr>
        <p:spPr>
          <a:xfrm rot="16200000" flipH="1">
            <a:off x="6047434" y="3864540"/>
            <a:ext cx="357877" cy="30382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8" name="Elbow Connector 63"/>
          <p:cNvCxnSpPr>
            <a:stCxn id="214" idx="3"/>
            <a:endCxn id="73" idx="0"/>
          </p:cNvCxnSpPr>
          <p:nvPr/>
        </p:nvCxnSpPr>
        <p:spPr>
          <a:xfrm rot="16200000" flipH="1">
            <a:off x="5552134" y="4359840"/>
            <a:ext cx="357877" cy="20476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1" name="Elbow Connector 63"/>
          <p:cNvCxnSpPr>
            <a:stCxn id="214" idx="3"/>
            <a:endCxn id="74" idx="0"/>
          </p:cNvCxnSpPr>
          <p:nvPr/>
        </p:nvCxnSpPr>
        <p:spPr>
          <a:xfrm rot="16200000" flipH="1">
            <a:off x="5056834" y="4855140"/>
            <a:ext cx="357877" cy="10570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4" name="Elbow Connector 63"/>
          <p:cNvCxnSpPr>
            <a:stCxn id="214" idx="3"/>
            <a:endCxn id="83" idx="0"/>
          </p:cNvCxnSpPr>
          <p:nvPr/>
        </p:nvCxnSpPr>
        <p:spPr>
          <a:xfrm rot="16200000" flipH="1">
            <a:off x="4599634" y="5312340"/>
            <a:ext cx="357877" cy="1426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7" name="Elbow Connector 63"/>
          <p:cNvCxnSpPr>
            <a:stCxn id="214" idx="3"/>
            <a:endCxn id="80" idx="0"/>
          </p:cNvCxnSpPr>
          <p:nvPr/>
        </p:nvCxnSpPr>
        <p:spPr>
          <a:xfrm rot="5400000">
            <a:off x="4121428" y="4976775"/>
            <a:ext cx="357877" cy="8137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0" name="Elbow Connector 63"/>
          <p:cNvCxnSpPr>
            <a:stCxn id="214" idx="3"/>
            <a:endCxn id="76" idx="0"/>
          </p:cNvCxnSpPr>
          <p:nvPr/>
        </p:nvCxnSpPr>
        <p:spPr>
          <a:xfrm rot="5400000">
            <a:off x="3647135" y="4502482"/>
            <a:ext cx="357877" cy="17623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3" name="Elbow Connector 63"/>
          <p:cNvCxnSpPr>
            <a:stCxn id="214" idx="3"/>
            <a:endCxn id="77" idx="0"/>
          </p:cNvCxnSpPr>
          <p:nvPr/>
        </p:nvCxnSpPr>
        <p:spPr>
          <a:xfrm rot="5400000">
            <a:off x="3189935" y="4045282"/>
            <a:ext cx="357877" cy="26767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6" name="Elbow Connector 63"/>
          <p:cNvCxnSpPr>
            <a:stCxn id="214" idx="3"/>
            <a:endCxn id="88" idx="0"/>
          </p:cNvCxnSpPr>
          <p:nvPr/>
        </p:nvCxnSpPr>
        <p:spPr>
          <a:xfrm rot="5400000">
            <a:off x="2732735" y="3588082"/>
            <a:ext cx="357877" cy="35911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49</Words>
  <Application>Microsoft Office PowerPoint</Application>
  <PresentationFormat>全屏显示(4:3)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Administrator</cp:lastModifiedBy>
  <cp:revision>73</cp:revision>
  <dcterms:created xsi:type="dcterms:W3CDTF">2016-07-22T14:33:02Z</dcterms:created>
  <dcterms:modified xsi:type="dcterms:W3CDTF">2017-03-27T12:24:49Z</dcterms:modified>
</cp:coreProperties>
</file>