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298" y="-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52400"/>
            <a:ext cx="8077200" cy="5181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13" name="Elbow Connector 212"/>
          <p:cNvCxnSpPr/>
          <p:nvPr/>
        </p:nvCxnSpPr>
        <p:spPr>
          <a:xfrm rot="16200000" flipH="1">
            <a:off x="3547968" y="2656383"/>
            <a:ext cx="1419145" cy="1177313"/>
          </a:xfrm>
          <a:prstGeom prst="bentConnector3">
            <a:avLst>
              <a:gd name="adj1" fmla="val 68256"/>
            </a:avLst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Rectangle 8"/>
          <p:cNvSpPr/>
          <p:nvPr/>
        </p:nvSpPr>
        <p:spPr>
          <a:xfrm>
            <a:off x="1867348" y="491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75570" y="89916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505346" y="447071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0"/>
            <a:endCxn id="3" idx="3"/>
          </p:cNvCxnSpPr>
          <p:nvPr/>
        </p:nvCxnSpPr>
        <p:spPr>
          <a:xfrm rot="16200000" flipV="1">
            <a:off x="2339942" y="1285489"/>
            <a:ext cx="4212353" cy="297027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447800" y="661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874485" y="5478525"/>
            <a:ext cx="80409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172200" y="130784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188683" y="434340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545231" y="487680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3911" y="4473256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598981" y="4644097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5931253" y="522356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69520" y="1388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130439" y="2667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265692" y="2842523"/>
            <a:ext cx="239655" cy="1801574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705762" y="4820016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664711" y="2070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3682346" y="3187294"/>
            <a:ext cx="232703" cy="349306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321961" y="5038922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36510" y="457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27343" y="86506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36768" y="440721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181708" y="1739423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ViewCommand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277908" y="2653062"/>
            <a:ext cx="3611705" cy="241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425642" y="895049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425642" y="1301449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425640" y="1723694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ViewCommand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578688" y="1143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584691" y="1670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702846" y="708313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723904" y="1093681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590800" y="2079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590800" y="2428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322436" y="2221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329796" y="2535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834975" y="1958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10934" y="1316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860576" y="1576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793475" y="2862438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173930" y="2991820"/>
            <a:ext cx="2809163" cy="60633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746426" y="469956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5953384" y="2771274"/>
            <a:ext cx="3240746" cy="61584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5750729" y="2568619"/>
            <a:ext cx="3649426" cy="61247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39361" y="1880112"/>
            <a:ext cx="586279" cy="27665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39361" y="1457867"/>
            <a:ext cx="586281" cy="31887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39361" y="1051467"/>
            <a:ext cx="586281" cy="35951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>
            <a:off x="5519277" y="1457867"/>
            <a:ext cx="652923" cy="9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 flipV="1">
            <a:off x="5519277" y="1050143"/>
            <a:ext cx="656293" cy="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57600" y="1316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66072" y="1447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57600" y="1845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5747191" y="1512110"/>
            <a:ext cx="254462" cy="555486"/>
            <a:chOff x="3949242" y="712012"/>
            <a:chExt cx="254462" cy="503902"/>
          </a:xfrm>
        </p:grpSpPr>
        <p:sp>
          <p:nvSpPr>
            <p:cNvPr id="81" name="TextBox 80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3" name="Elbow Connector 63"/>
          <p:cNvCxnSpPr>
            <a:endCxn id="37" idx="3"/>
          </p:cNvCxnSpPr>
          <p:nvPr/>
        </p:nvCxnSpPr>
        <p:spPr>
          <a:xfrm>
            <a:off x="5436858" y="1885639"/>
            <a:ext cx="744850" cy="47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11"/>
          <p:cNvSpPr/>
          <p:nvPr/>
        </p:nvSpPr>
        <p:spPr>
          <a:xfrm flipH="1">
            <a:off x="6172200" y="2104929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ViewOn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6" name="Elbow Connector 85"/>
          <p:cNvCxnSpPr>
            <a:stCxn id="87" idx="3"/>
            <a:endCxn id="85" idx="1"/>
          </p:cNvCxnSpPr>
          <p:nvPr/>
        </p:nvCxnSpPr>
        <p:spPr>
          <a:xfrm rot="16200000" flipV="1">
            <a:off x="6351929" y="3169819"/>
            <a:ext cx="2443657" cy="61584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63"/>
          <p:cNvCxnSpPr>
            <a:stCxn id="45" idx="1"/>
            <a:endCxn id="85" idx="3"/>
          </p:cNvCxnSpPr>
          <p:nvPr/>
        </p:nvCxnSpPr>
        <p:spPr>
          <a:xfrm>
            <a:off x="5519275" y="1880112"/>
            <a:ext cx="652925" cy="375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90"/>
          <p:cNvSpPr/>
          <p:nvPr/>
        </p:nvSpPr>
        <p:spPr>
          <a:xfrm flipH="1">
            <a:off x="4432386" y="3063089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ListCommand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99" name="Elbow Connector 63"/>
          <p:cNvCxnSpPr>
            <a:stCxn id="16" idx="3"/>
            <a:endCxn id="91" idx="3"/>
          </p:cNvCxnSpPr>
          <p:nvPr/>
        </p:nvCxnSpPr>
        <p:spPr>
          <a:xfrm flipV="1">
            <a:off x="3839361" y="3219507"/>
            <a:ext cx="593025" cy="14271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 flipH="1">
            <a:off x="6172200" y="2493152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5" name="Rectangle 11"/>
          <p:cNvSpPr/>
          <p:nvPr/>
        </p:nvSpPr>
        <p:spPr>
          <a:xfrm flipH="1">
            <a:off x="6181707" y="2859265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ListAll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Rectangle 11"/>
          <p:cNvSpPr/>
          <p:nvPr/>
        </p:nvSpPr>
        <p:spPr>
          <a:xfrm flipH="1">
            <a:off x="6174821" y="323341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ListFinished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7" name="Rectangle 11"/>
          <p:cNvSpPr/>
          <p:nvPr/>
        </p:nvSpPr>
        <p:spPr>
          <a:xfrm flipH="1">
            <a:off x="6173696" y="3610308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ListFavorite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0" name="Rectangle 11"/>
          <p:cNvSpPr/>
          <p:nvPr/>
        </p:nvSpPr>
        <p:spPr>
          <a:xfrm flipH="1">
            <a:off x="6181706" y="3969172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7" name="Elbow Connector 63"/>
          <p:cNvCxnSpPr>
            <a:stCxn id="91" idx="1"/>
            <a:endCxn id="134" idx="3"/>
          </p:cNvCxnSpPr>
          <p:nvPr/>
        </p:nvCxnSpPr>
        <p:spPr>
          <a:xfrm flipV="1">
            <a:off x="5526021" y="2644135"/>
            <a:ext cx="646179" cy="5753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63"/>
          <p:cNvCxnSpPr>
            <a:stCxn id="91" idx="1"/>
            <a:endCxn id="135" idx="3"/>
          </p:cNvCxnSpPr>
          <p:nvPr/>
        </p:nvCxnSpPr>
        <p:spPr>
          <a:xfrm flipV="1">
            <a:off x="5526021" y="3010248"/>
            <a:ext cx="655686" cy="2092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Elbow Connector 63"/>
          <p:cNvCxnSpPr>
            <a:stCxn id="91" idx="1"/>
            <a:endCxn id="136" idx="3"/>
          </p:cNvCxnSpPr>
          <p:nvPr/>
        </p:nvCxnSpPr>
        <p:spPr>
          <a:xfrm>
            <a:off x="5526021" y="3219507"/>
            <a:ext cx="648800" cy="1648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0" name="Elbow Connector 63"/>
          <p:cNvCxnSpPr>
            <a:stCxn id="91" idx="1"/>
            <a:endCxn id="137" idx="3"/>
          </p:cNvCxnSpPr>
          <p:nvPr/>
        </p:nvCxnSpPr>
        <p:spPr>
          <a:xfrm>
            <a:off x="5526021" y="3219507"/>
            <a:ext cx="647675" cy="5417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74" name="Group 173"/>
          <p:cNvGrpSpPr/>
          <p:nvPr/>
        </p:nvGrpSpPr>
        <p:grpSpPr>
          <a:xfrm rot="5400000">
            <a:off x="5508148" y="2562689"/>
            <a:ext cx="254462" cy="555486"/>
            <a:chOff x="3949242" y="712012"/>
            <a:chExt cx="254462" cy="503902"/>
          </a:xfrm>
        </p:grpSpPr>
        <p:sp>
          <p:nvSpPr>
            <p:cNvPr id="175" name="TextBox 17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6" name="Isosceles Triangle 17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8077200" y="2960731"/>
            <a:ext cx="762000" cy="315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CommandFormatter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86" name="Elbow Connector 185"/>
          <p:cNvCxnSpPr>
            <a:endCxn id="91" idx="0"/>
          </p:cNvCxnSpPr>
          <p:nvPr/>
        </p:nvCxnSpPr>
        <p:spPr>
          <a:xfrm>
            <a:off x="3663738" y="2290551"/>
            <a:ext cx="1315465" cy="772538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Elbow Connector 106"/>
          <p:cNvCxnSpPr>
            <a:stCxn id="134" idx="1"/>
            <a:endCxn id="183" idx="1"/>
          </p:cNvCxnSpPr>
          <p:nvPr/>
        </p:nvCxnSpPr>
        <p:spPr>
          <a:xfrm>
            <a:off x="7265835" y="2644135"/>
            <a:ext cx="811365" cy="474531"/>
          </a:xfrm>
          <a:prstGeom prst="bentConnector3">
            <a:avLst>
              <a:gd name="adj1" fmla="val 51565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/>
          <p:cNvCxnSpPr>
            <a:stCxn id="135" idx="1"/>
            <a:endCxn id="183" idx="1"/>
          </p:cNvCxnSpPr>
          <p:nvPr/>
        </p:nvCxnSpPr>
        <p:spPr>
          <a:xfrm>
            <a:off x="7275342" y="3010248"/>
            <a:ext cx="801858" cy="108418"/>
          </a:xfrm>
          <a:prstGeom prst="bentConnector3">
            <a:avLst>
              <a:gd name="adj1" fmla="val 50792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5" name="Elbow Connector 106"/>
          <p:cNvCxnSpPr>
            <a:endCxn id="183" idx="1"/>
          </p:cNvCxnSpPr>
          <p:nvPr/>
        </p:nvCxnSpPr>
        <p:spPr>
          <a:xfrm flipV="1">
            <a:off x="7286627" y="3118666"/>
            <a:ext cx="790573" cy="2743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8" name="Elbow Connector 106"/>
          <p:cNvCxnSpPr>
            <a:stCxn id="137" idx="1"/>
            <a:endCxn id="183" idx="1"/>
          </p:cNvCxnSpPr>
          <p:nvPr/>
        </p:nvCxnSpPr>
        <p:spPr>
          <a:xfrm flipV="1">
            <a:off x="7267331" y="3118666"/>
            <a:ext cx="809869" cy="642625"/>
          </a:xfrm>
          <a:prstGeom prst="bentConnector3">
            <a:avLst>
              <a:gd name="adj1" fmla="val 52352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Rectangle 208"/>
          <p:cNvSpPr/>
          <p:nvPr/>
        </p:nvSpPr>
        <p:spPr>
          <a:xfrm flipH="1">
            <a:off x="4432385" y="3962234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10" name="Elbow Connector 63"/>
          <p:cNvCxnSpPr>
            <a:stCxn id="16" idx="3"/>
            <a:endCxn id="209" idx="3"/>
          </p:cNvCxnSpPr>
          <p:nvPr/>
        </p:nvCxnSpPr>
        <p:spPr>
          <a:xfrm flipV="1">
            <a:off x="3839361" y="4118652"/>
            <a:ext cx="593024" cy="5279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2" name="Elbow Connector 63"/>
          <p:cNvCxnSpPr>
            <a:stCxn id="209" idx="1"/>
            <a:endCxn id="160" idx="3"/>
          </p:cNvCxnSpPr>
          <p:nvPr/>
        </p:nvCxnSpPr>
        <p:spPr>
          <a:xfrm>
            <a:off x="5526020" y="4118652"/>
            <a:ext cx="655686" cy="15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62"/>
          <p:cNvSpPr/>
          <p:nvPr/>
        </p:nvSpPr>
        <p:spPr>
          <a:xfrm>
            <a:off x="7228957" y="4876800"/>
            <a:ext cx="13054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 smtClean="0">
                <a:solidFill>
                  <a:srgbClr val="0070C0"/>
                </a:solidFill>
              </a:rPr>
              <a:t>UndoAbleCommand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01" name="Straight Arrow Connector 110"/>
          <p:cNvCxnSpPr>
            <a:stCxn id="97" idx="1"/>
            <a:endCxn id="12" idx="3"/>
          </p:cNvCxnSpPr>
          <p:nvPr/>
        </p:nvCxnSpPr>
        <p:spPr>
          <a:xfrm flipH="1">
            <a:off x="6317274" y="5050180"/>
            <a:ext cx="9116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106"/>
          <p:cNvCxnSpPr>
            <a:stCxn id="11" idx="3"/>
          </p:cNvCxnSpPr>
          <p:nvPr/>
        </p:nvCxnSpPr>
        <p:spPr>
          <a:xfrm rot="10800000" flipV="1">
            <a:off x="6023451" y="4494382"/>
            <a:ext cx="165233" cy="382417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9" name="Elbow Connector 106"/>
          <p:cNvCxnSpPr/>
          <p:nvPr/>
        </p:nvCxnSpPr>
        <p:spPr>
          <a:xfrm rot="5400000">
            <a:off x="5780912" y="4484014"/>
            <a:ext cx="635323" cy="150246"/>
          </a:xfrm>
          <a:prstGeom prst="bentConnector3">
            <a:avLst>
              <a:gd name="adj1" fmla="val -1973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52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Shermine Jong</cp:lastModifiedBy>
  <cp:revision>89</cp:revision>
  <dcterms:created xsi:type="dcterms:W3CDTF">2016-07-22T14:33:02Z</dcterms:created>
  <dcterms:modified xsi:type="dcterms:W3CDTF">2017-03-28T11:52:01Z</dcterms:modified>
</cp:coreProperties>
</file>