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728"/>
  </p:normalViewPr>
  <p:slideViewPr>
    <p:cSldViewPr showGuides="1">
      <p:cViewPr varScale="1">
        <p:scale>
          <a:sx n="95" d="100"/>
          <a:sy n="95" d="100"/>
        </p:scale>
        <p:origin x="65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9933" y="63807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40820" y="1016322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69743" y="1371600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2" y="612994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endCxn id="6" idx="0"/>
          </p:cNvCxnSpPr>
          <p:nvPr/>
        </p:nvCxnSpPr>
        <p:spPr>
          <a:xfrm flipV="1">
            <a:off x="699179" y="1371600"/>
            <a:ext cx="946764" cy="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5037" y="1397379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ist all inbox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2466" y="1486813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91056" y="1486813"/>
            <a:ext cx="12473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ListAllCommand</a:t>
            </a:r>
            <a:r>
              <a:rPr lang="en-US" sz="1400" dirty="0" smtClean="0">
                <a:solidFill>
                  <a:srgbClr val="0070C0"/>
                </a:solidFill>
              </a:rPr>
              <a:t>(“inbox”).execute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updateFilteredTaskListGivenListNameAll</a:t>
            </a:r>
            <a:r>
              <a:rPr lang="en-US" sz="1400" dirty="0" smtClean="0">
                <a:solidFill>
                  <a:srgbClr val="7030A0"/>
                </a:solidFill>
              </a:rPr>
              <a:t>(“inbox”)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 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NewResultAvailableEvent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2"/>
          </p:cNvCxnSpPr>
          <p:nvPr/>
        </p:nvCxnSpPr>
        <p:spPr>
          <a:xfrm flipV="1">
            <a:off x="622979" y="2391510"/>
            <a:ext cx="1022964" cy="518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2632" y="4806369"/>
            <a:ext cx="28680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 </a:t>
            </a:r>
            <a:r>
              <a:rPr lang="en-US" altLang="zh-CN" sz="1400" dirty="0" err="1">
                <a:solidFill>
                  <a:schemeClr val="accent5">
                    <a:lumMod val="75000"/>
                  </a:schemeClr>
                </a:solidFill>
              </a:rPr>
              <a:t>TagPanelSelectionChangedEvent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11220" y="5065911"/>
            <a:ext cx="29849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</a:rPr>
              <a:t>TagPanelSelectionChangedEvent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88231" y="5708363"/>
            <a:ext cx="24553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NewResultAvailableEvent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188667" y="5207913"/>
            <a:ext cx="8029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UpdateTag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PanelView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31115" y="5354060"/>
            <a:ext cx="29849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</a:rPr>
              <a:t>NewResultAvailableEvent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42632" y="5122477"/>
            <a:ext cx="28680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NewResultAvailable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Event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73136" y="5395604"/>
            <a:ext cx="29647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TagPanelSelectionChangedEvent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61669" y="1456857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 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TagPanelSelectionChangedEvent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51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Xiaoxuan Yan</cp:lastModifiedBy>
  <cp:revision>66</cp:revision>
  <dcterms:created xsi:type="dcterms:W3CDTF">2016-07-22T14:33:02Z</dcterms:created>
  <dcterms:modified xsi:type="dcterms:W3CDTF">2017-04-07T13:16:02Z</dcterms:modified>
</cp:coreProperties>
</file>