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73" autoAdjust="0"/>
    <p:restoredTop sz="94728"/>
  </p:normalViewPr>
  <p:slideViewPr>
    <p:cSldViewPr showGuides="1">
      <p:cViewPr varScale="1">
        <p:scale>
          <a:sx n="95" d="100"/>
          <a:sy n="95" d="100"/>
        </p:scale>
        <p:origin x="21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ListAll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6841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execute(“list all inbox”)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45590" y="236506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006911" y="3928389"/>
            <a:ext cx="19524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 smtClean="0">
                <a:solidFill>
                  <a:srgbClr val="7030A0"/>
                </a:solidFill>
              </a:rPr>
              <a:t>updateFilteredTaskList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GivenListNameAll</a:t>
            </a:r>
            <a:r>
              <a:rPr lang="en-US" dirty="0" smtClean="0">
                <a:solidFill>
                  <a:srgbClr val="7030A0"/>
                </a:solidFill>
              </a:rPr>
              <a:t>(“inbox”)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93855" y="3657600"/>
            <a:ext cx="113602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arse(“all inbox”)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5332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parse(“list all inbox”)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ListCommand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41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Xiaoxuan Yan</cp:lastModifiedBy>
  <cp:revision>80</cp:revision>
  <dcterms:created xsi:type="dcterms:W3CDTF">2016-07-22T14:33:02Z</dcterms:created>
  <dcterms:modified xsi:type="dcterms:W3CDTF">2017-04-07T13:09:51Z</dcterms:modified>
</cp:coreProperties>
</file>