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4"/>
    <p:restoredTop sz="94728"/>
  </p:normalViewPr>
  <p:slideViewPr>
    <p:cSldViewPr showGuides="1">
      <p:cViewPr varScale="1">
        <p:scale>
          <a:sx n="115" d="100"/>
          <a:sy n="115" d="100"/>
        </p:scale>
        <p:origin x="1500" y="10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399631" y="1325979"/>
            <a:ext cx="1187038" cy="123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53090" y="1379044"/>
            <a:ext cx="1258833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/>
              <a:t>edit 1 due/today</a:t>
            </a:r>
          </a:p>
          <a:p>
            <a:r>
              <a:rPr lang="en-US" sz="1400" dirty="0" smtClean="0"/>
              <a:t>(1 is the index of a recurring task)</a:t>
            </a:r>
            <a:endParaRPr lang="en-US" sz="14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66172" y="1453379"/>
            <a:ext cx="142484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</a:rPr>
              <a:t>execute(“edit 1 due/today”)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018121" y="1542583"/>
            <a:ext cx="170649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7030A0"/>
                </a:solidFill>
              </a:rPr>
              <a:t>finishOnce</a:t>
            </a:r>
            <a:r>
              <a:rPr lang="en-US" sz="1400" dirty="0" smtClean="0">
                <a:solidFill>
                  <a:srgbClr val="7030A0"/>
                </a:solidFill>
              </a:rPr>
              <a:t>(recurring)</a:t>
            </a:r>
          </a:p>
          <a:p>
            <a:r>
              <a:rPr lang="en-US" sz="1400" dirty="0" err="1" smtClean="0">
                <a:solidFill>
                  <a:srgbClr val="7030A0"/>
                </a:solidFill>
              </a:rPr>
              <a:t>addTask</a:t>
            </a:r>
            <a:r>
              <a:rPr lang="en-US" sz="1400" dirty="0" smtClean="0">
                <a:solidFill>
                  <a:srgbClr val="7030A0"/>
                </a:solidFill>
              </a:rPr>
              <a:t>(</a:t>
            </a:r>
            <a:r>
              <a:rPr lang="en-US" sz="1400" dirty="0" err="1" smtClean="0">
                <a:solidFill>
                  <a:srgbClr val="7030A0"/>
                </a:solidFill>
              </a:rPr>
              <a:t>editedTask</a:t>
            </a:r>
            <a:r>
              <a:rPr lang="en-US" sz="1400" dirty="0" smtClean="0">
                <a:solidFill>
                  <a:srgbClr val="7030A0"/>
                </a:solidFill>
              </a:rPr>
              <a:t>)</a:t>
            </a:r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074030" y="1687656"/>
            <a:ext cx="24384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altLang="zh-CN" sz="1400" dirty="0" err="1" smtClean="0">
                <a:solidFill>
                  <a:schemeClr val="accent5">
                    <a:lumMod val="75000"/>
                  </a:schemeClr>
                </a:solidFill>
              </a:rPr>
              <a:t>TaskManager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ChangedEvent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616802" y="94430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1961202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943992" y="1961202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2137989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10094" y="4797674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altLang="zh-CN" sz="1400" dirty="0" err="1" smtClean="0">
                <a:solidFill>
                  <a:schemeClr val="accent5">
                    <a:lumMod val="75000"/>
                  </a:schemeClr>
                </a:solidFill>
              </a:rPr>
              <a:t>TaskManager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ChangedEvent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036330" y="5065911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chemeClr val="accent6">
                    <a:lumMod val="75000"/>
                  </a:schemeClr>
                </a:solidFill>
              </a:rPr>
              <a:t>handle</a:t>
            </a:r>
            <a:r>
              <a:rPr lang="en-US" altLang="zh-CN" sz="1400" dirty="0" err="1" smtClean="0">
                <a:solidFill>
                  <a:schemeClr val="accent6">
                    <a:lumMod val="75000"/>
                  </a:schemeClr>
                </a:solidFill>
              </a:rPr>
              <a:t>TaskManager</a:t>
            </a:r>
            <a:r>
              <a:rPr lang="en-US" sz="1400" dirty="0" err="1" smtClean="0">
                <a:solidFill>
                  <a:schemeClr val="accent6">
                    <a:lumMod val="75000"/>
                  </a:schemeClr>
                </a:solidFill>
              </a:rPr>
              <a:t>ChangedEvent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()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6" y="5395369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00B050"/>
                </a:solidFill>
              </a:rPr>
              <a:t>handle</a:t>
            </a:r>
            <a:r>
              <a:rPr lang="en-US" altLang="zh-CN" sz="1400" dirty="0" err="1" smtClean="0">
                <a:solidFill>
                  <a:srgbClr val="00B050"/>
                </a:solidFill>
              </a:rPr>
              <a:t>TaskManager</a:t>
            </a:r>
            <a:r>
              <a:rPr lang="en-US" sz="1400" dirty="0" err="1" smtClean="0">
                <a:solidFill>
                  <a:srgbClr val="00B050"/>
                </a:solidFill>
              </a:rPr>
              <a:t>ChangedEvent</a:t>
            </a:r>
            <a:r>
              <a:rPr lang="en-US" sz="1400" dirty="0" smtClean="0">
                <a:solidFill>
                  <a:srgbClr val="00B050"/>
                </a:solidFill>
              </a:rPr>
              <a:t>()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B050"/>
                </a:solidFill>
              </a:rPr>
              <a:t>Update status bar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to file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074030" y="1456857"/>
            <a:ext cx="24384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altLang="zh-CN" sz="1400" dirty="0" err="1" smtClean="0">
                <a:solidFill>
                  <a:schemeClr val="accent5">
                    <a:lumMod val="75000"/>
                  </a:schemeClr>
                </a:solidFill>
              </a:rPr>
              <a:t>TaskManager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ChangedEvent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859</TotalTime>
  <Words>51</Words>
  <Application>Microsoft Office PowerPoint</Application>
  <PresentationFormat>On-screen Show (4:3)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宋体</vt:lpstr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Wang Zexin</cp:lastModifiedBy>
  <cp:revision>63</cp:revision>
  <dcterms:created xsi:type="dcterms:W3CDTF">2016-07-22T14:33:02Z</dcterms:created>
  <dcterms:modified xsi:type="dcterms:W3CDTF">2017-04-07T03:37:53Z</dcterms:modified>
</cp:coreProperties>
</file>