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393" autoAdjust="0"/>
  </p:normalViewPr>
  <p:slideViewPr>
    <p:cSldViewPr showGuides="1">
      <p:cViewPr varScale="1">
        <p:scale>
          <a:sx n="122" d="100"/>
          <a:sy n="122" d="100"/>
        </p:scale>
        <p:origin x="1240" y="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7958" y="247014"/>
            <a:ext cx="10744200" cy="6248400"/>
            <a:chOff x="117958" y="247014"/>
            <a:chExt cx="10744200" cy="6248400"/>
          </a:xfrm>
        </p:grpSpPr>
        <p:sp>
          <p:nvSpPr>
            <p:cNvPr id="15" name="Rounded Rectangle 14"/>
            <p:cNvSpPr/>
            <p:nvPr/>
          </p:nvSpPr>
          <p:spPr>
            <a:xfrm>
              <a:off x="117958" y="247014"/>
              <a:ext cx="10744200" cy="6248400"/>
            </a:xfrm>
            <a:prstGeom prst="roundRect">
              <a:avLst>
                <a:gd name="adj" fmla="val 5768"/>
              </a:avLst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Elbow Connector 172"/>
            <p:cNvCxnSpPr>
              <a:stCxn id="88" idx="2"/>
              <a:endCxn id="14" idx="3"/>
            </p:cNvCxnSpPr>
            <p:nvPr/>
          </p:nvCxnSpPr>
          <p:spPr>
            <a:xfrm rot="5400000" flipH="1">
              <a:off x="630668" y="3208411"/>
              <a:ext cx="5029284" cy="593496"/>
            </a:xfrm>
            <a:prstGeom prst="bentConnector4">
              <a:avLst>
                <a:gd name="adj1" fmla="val -4545"/>
                <a:gd name="adj2" fmla="val -121957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2"/>
              <a:endCxn id="47" idx="0"/>
            </p:cNvCxnSpPr>
            <p:nvPr/>
          </p:nvCxnSpPr>
          <p:spPr>
            <a:xfrm flipH="1">
              <a:off x="597848" y="1294573"/>
              <a:ext cx="1986066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397868" y="800018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41042" y="990517"/>
              <a:ext cx="27305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 flipH="1">
              <a:off x="1142897" y="2103599"/>
              <a:ext cx="740906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Finish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044" y="529212"/>
              <a:ext cx="14805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 smtClean="0"/>
                <a:t>(start application)</a:t>
              </a:r>
              <a:endParaRPr lang="en-SG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176267" y="838118"/>
              <a:ext cx="304800" cy="3048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319265" y="686461"/>
              <a:ext cx="529297" cy="60811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/>
            <p:cNvSpPr/>
            <p:nvPr/>
          </p:nvSpPr>
          <p:spPr>
            <a:xfrm flipH="1">
              <a:off x="3031989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Delete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62"/>
            <p:cNvSpPr/>
            <p:nvPr/>
          </p:nvSpPr>
          <p:spPr>
            <a:xfrm flipH="1">
              <a:off x="7134820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Add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62"/>
            <p:cNvSpPr/>
            <p:nvPr/>
          </p:nvSpPr>
          <p:spPr>
            <a:xfrm flipH="1">
              <a:off x="187779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Exit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62"/>
            <p:cNvSpPr/>
            <p:nvPr/>
          </p:nvSpPr>
          <p:spPr>
            <a:xfrm flipH="1">
              <a:off x="5303774" y="4560849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Redo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62"/>
            <p:cNvSpPr/>
            <p:nvPr/>
          </p:nvSpPr>
          <p:spPr>
            <a:xfrm flipH="1">
              <a:off x="5079990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Undo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62"/>
            <p:cNvSpPr/>
            <p:nvPr/>
          </p:nvSpPr>
          <p:spPr>
            <a:xfrm flipH="1">
              <a:off x="6107405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Load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62"/>
            <p:cNvSpPr/>
            <p:nvPr/>
          </p:nvSpPr>
          <p:spPr>
            <a:xfrm flipH="1">
              <a:off x="4030770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Clear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62"/>
            <p:cNvSpPr/>
            <p:nvPr/>
          </p:nvSpPr>
          <p:spPr>
            <a:xfrm flipH="1">
              <a:off x="2033208" y="2101516"/>
              <a:ext cx="82013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Edit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14" idx="2"/>
              <a:endCxn id="23" idx="0"/>
            </p:cNvCxnSpPr>
            <p:nvPr/>
          </p:nvCxnSpPr>
          <p:spPr>
            <a:xfrm flipH="1">
              <a:off x="1513350" y="1294573"/>
              <a:ext cx="1070564" cy="80902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4" idx="2"/>
              <a:endCxn id="52" idx="0"/>
            </p:cNvCxnSpPr>
            <p:nvPr/>
          </p:nvCxnSpPr>
          <p:spPr>
            <a:xfrm flipH="1">
              <a:off x="2443277" y="1294573"/>
              <a:ext cx="140637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2"/>
              <a:endCxn id="41" idx="0"/>
            </p:cNvCxnSpPr>
            <p:nvPr/>
          </p:nvCxnSpPr>
          <p:spPr>
            <a:xfrm>
              <a:off x="2583914" y="1294573"/>
              <a:ext cx="858144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4" idx="2"/>
              <a:endCxn id="51" idx="0"/>
            </p:cNvCxnSpPr>
            <p:nvPr/>
          </p:nvCxnSpPr>
          <p:spPr>
            <a:xfrm>
              <a:off x="2583914" y="1294573"/>
              <a:ext cx="1856925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4" idx="2"/>
              <a:endCxn id="49" idx="0"/>
            </p:cNvCxnSpPr>
            <p:nvPr/>
          </p:nvCxnSpPr>
          <p:spPr>
            <a:xfrm>
              <a:off x="2583914" y="1294573"/>
              <a:ext cx="2906145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2"/>
              <a:endCxn id="50" idx="0"/>
            </p:cNvCxnSpPr>
            <p:nvPr/>
          </p:nvCxnSpPr>
          <p:spPr>
            <a:xfrm>
              <a:off x="2583914" y="1294573"/>
              <a:ext cx="3933560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4" idx="2"/>
              <a:endCxn id="46" idx="0"/>
            </p:cNvCxnSpPr>
            <p:nvPr/>
          </p:nvCxnSpPr>
          <p:spPr>
            <a:xfrm>
              <a:off x="2583914" y="1294573"/>
              <a:ext cx="4960975" cy="80694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7" idx="2"/>
            </p:cNvCxnSpPr>
            <p:nvPr/>
          </p:nvCxnSpPr>
          <p:spPr>
            <a:xfrm>
              <a:off x="597848" y="2432456"/>
              <a:ext cx="0" cy="3053944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23" idx="2"/>
              <a:endCxn id="88" idx="1"/>
            </p:cNvCxnSpPr>
            <p:nvPr/>
          </p:nvCxnSpPr>
          <p:spPr>
            <a:xfrm rot="16200000" flipH="1">
              <a:off x="15483" y="3932405"/>
              <a:ext cx="3432862" cy="43712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1950479" y="5715000"/>
              <a:ext cx="2983157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handled</a:t>
              </a:r>
              <a:endParaRPr lang="en-US" dirty="0"/>
            </a:p>
          </p:txBody>
        </p:sp>
        <p:cxnSp>
          <p:nvCxnSpPr>
            <p:cNvPr id="90" name="Elbow Connector 89"/>
            <p:cNvCxnSpPr>
              <a:stCxn id="52" idx="2"/>
            </p:cNvCxnSpPr>
            <p:nvPr/>
          </p:nvCxnSpPr>
          <p:spPr>
            <a:xfrm rot="5400000">
              <a:off x="791733" y="4076158"/>
              <a:ext cx="3295246" cy="78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41" idx="2"/>
              <a:endCxn id="88" idx="0"/>
            </p:cNvCxnSpPr>
            <p:nvPr/>
          </p:nvCxnSpPr>
          <p:spPr>
            <a:xfrm rot="5400000">
              <a:off x="1800786" y="4073728"/>
              <a:ext cx="3282544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51" idx="2"/>
            </p:cNvCxnSpPr>
            <p:nvPr/>
          </p:nvCxnSpPr>
          <p:spPr>
            <a:xfrm rot="5400000">
              <a:off x="2807948" y="4063781"/>
              <a:ext cx="3264216" cy="15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50" idx="2"/>
              <a:endCxn id="88" idx="3"/>
            </p:cNvCxnSpPr>
            <p:nvPr/>
          </p:nvCxnSpPr>
          <p:spPr>
            <a:xfrm rot="5400000">
              <a:off x="4008083" y="3358009"/>
              <a:ext cx="3434945" cy="15838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46" idx="2"/>
              <a:endCxn id="88" idx="3"/>
            </p:cNvCxnSpPr>
            <p:nvPr/>
          </p:nvCxnSpPr>
          <p:spPr>
            <a:xfrm rot="5400000">
              <a:off x="4521791" y="2844302"/>
              <a:ext cx="3434945" cy="261125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Diamond 119"/>
            <p:cNvSpPr/>
            <p:nvPr/>
          </p:nvSpPr>
          <p:spPr>
            <a:xfrm>
              <a:off x="5519410" y="3371214"/>
              <a:ext cx="372569" cy="42804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1" idx="6"/>
              <a:endCxn id="14" idx="1"/>
            </p:cNvCxnSpPr>
            <p:nvPr/>
          </p:nvCxnSpPr>
          <p:spPr>
            <a:xfrm flipV="1">
              <a:off x="1481067" y="990517"/>
              <a:ext cx="838198" cy="1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20" idx="1"/>
            </p:cNvCxnSpPr>
            <p:nvPr/>
          </p:nvCxnSpPr>
          <p:spPr>
            <a:xfrm rot="10800000" flipV="1">
              <a:off x="4686430" y="3585236"/>
              <a:ext cx="832981" cy="21241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5705694" y="2432455"/>
              <a:ext cx="8149" cy="9387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20" idx="2"/>
              <a:endCxn id="48" idx="0"/>
            </p:cNvCxnSpPr>
            <p:nvPr/>
          </p:nvCxnSpPr>
          <p:spPr>
            <a:xfrm>
              <a:off x="5705695" y="3799260"/>
              <a:ext cx="8148" cy="7615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48" idx="2"/>
            </p:cNvCxnSpPr>
            <p:nvPr/>
          </p:nvCxnSpPr>
          <p:spPr>
            <a:xfrm rot="5400000">
              <a:off x="4890499" y="4911501"/>
              <a:ext cx="843056" cy="803632"/>
            </a:xfrm>
            <a:prstGeom prst="bentConnector3">
              <a:avLst>
                <a:gd name="adj1" fmla="val 4501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435968" y="5486400"/>
              <a:ext cx="304800" cy="3048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52400" y="5817339"/>
              <a:ext cx="14122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 smtClean="0"/>
                <a:t>(end application)</a:t>
              </a:r>
              <a:endParaRPr lang="en-SG" sz="1400" dirty="0"/>
            </a:p>
          </p:txBody>
        </p:sp>
        <p:sp>
          <p:nvSpPr>
            <p:cNvPr id="42" name="Rectangle 62"/>
            <p:cNvSpPr/>
            <p:nvPr/>
          </p:nvSpPr>
          <p:spPr>
            <a:xfrm flipH="1">
              <a:off x="8996476" y="2088446"/>
              <a:ext cx="633794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View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 flipH="1">
              <a:off x="8158820" y="2088446"/>
              <a:ext cx="633794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Find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62"/>
            <p:cNvSpPr/>
            <p:nvPr/>
          </p:nvSpPr>
          <p:spPr>
            <a:xfrm flipH="1">
              <a:off x="9918237" y="2088446"/>
              <a:ext cx="587208" cy="33094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List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23773" y="1308314"/>
              <a:ext cx="6619287" cy="787634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541523" y="1316525"/>
              <a:ext cx="5897070" cy="76874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601669" y="1283299"/>
              <a:ext cx="7549904" cy="785870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43" idx="2"/>
            </p:cNvCxnSpPr>
            <p:nvPr/>
          </p:nvCxnSpPr>
          <p:spPr>
            <a:xfrm rot="5400000">
              <a:off x="5007454" y="2399137"/>
              <a:ext cx="3448015" cy="34885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0800000" flipV="1">
              <a:off x="4987205" y="2422560"/>
              <a:ext cx="4337777" cy="3477363"/>
            </a:xfrm>
            <a:prstGeom prst="bentConnector3">
              <a:avLst>
                <a:gd name="adj1" fmla="val -44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10800000" flipV="1">
              <a:off x="5013863" y="2418603"/>
              <a:ext cx="5227744" cy="3481320"/>
            </a:xfrm>
            <a:prstGeom prst="bentConnector3">
              <a:avLst>
                <a:gd name="adj1" fmla="val 18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23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70</cp:revision>
  <dcterms:created xsi:type="dcterms:W3CDTF">2016-07-22T14:33:02Z</dcterms:created>
  <dcterms:modified xsi:type="dcterms:W3CDTF">2017-04-07T10:32:09Z</dcterms:modified>
</cp:coreProperties>
</file>