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115" d="100"/>
          <a:sy n="115" d="100"/>
        </p:scale>
        <p:origin x="150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9933" y="63807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40820" y="101632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69743" y="137160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2" y="61299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699179" y="1371600"/>
            <a:ext cx="946764" cy="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037" y="139737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view next/7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2466" y="1486813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3610" y="1486813"/>
            <a:ext cx="15147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ViewNextCommand</a:t>
            </a:r>
            <a:r>
              <a:rPr lang="en-US" sz="1400" dirty="0" smtClean="0">
                <a:solidFill>
                  <a:srgbClr val="0070C0"/>
                </a:solidFill>
              </a:rPr>
              <a:t>(“7”).</a:t>
            </a:r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updateFilteredTaskListGivenDaysToDueBy</a:t>
            </a:r>
            <a:r>
              <a:rPr lang="en-US" sz="1400" dirty="0" smtClean="0">
                <a:solidFill>
                  <a:srgbClr val="7030A0"/>
                </a:solidFill>
              </a:rPr>
              <a:t>(7)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NewResultAvailable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 flipV="1">
            <a:off x="622979" y="2391510"/>
            <a:ext cx="1022964" cy="518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78" y="4797674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NewResultAvailableEvent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11220" y="5065911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NewResultAvailableEvent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95400" y="5410200"/>
            <a:ext cx="29944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</a:t>
            </a:r>
            <a:r>
              <a:rPr lang="en-US" altLang="zh-CN" sz="1400" dirty="0" err="1">
                <a:solidFill>
                  <a:srgbClr val="00B050"/>
                </a:solidFill>
              </a:rPr>
              <a:t>NewResultAvailable</a:t>
            </a:r>
            <a:r>
              <a:rPr lang="en-US" altLang="zh-CN" sz="1400" dirty="0" err="1">
                <a:solidFill>
                  <a:srgbClr val="00B050"/>
                </a:solidFill>
              </a:rPr>
              <a:t>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88667" y="5207913"/>
            <a:ext cx="8029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UpdateTag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PanelView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Zexin</cp:lastModifiedBy>
  <cp:revision>69</cp:revision>
  <dcterms:created xsi:type="dcterms:W3CDTF">2016-07-22T14:33:02Z</dcterms:created>
  <dcterms:modified xsi:type="dcterms:W3CDTF">2017-04-07T03:27:35Z</dcterms:modified>
</cp:coreProperties>
</file>