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15"/>
  </p:normalViewPr>
  <p:slideViewPr>
    <p:cSldViewPr snapToGrid="0" snapToObjects="1">
      <p:cViewPr>
        <p:scale>
          <a:sx n="107" d="100"/>
          <a:sy n="107" d="100"/>
        </p:scale>
        <p:origin x="-272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85289-B133-8046-B83E-0713D7A6C3B6}" type="datetimeFigureOut">
              <a:rPr lang="en-US" smtClean="0"/>
              <a:t>3/5/17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ECE76-7E65-1543-ACCE-59AA9BCB7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747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85289-B133-8046-B83E-0713D7A6C3B6}" type="datetimeFigureOut">
              <a:rPr lang="en-US" smtClean="0"/>
              <a:t>3/5/17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ECE76-7E65-1543-ACCE-59AA9BCB7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31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85289-B133-8046-B83E-0713D7A6C3B6}" type="datetimeFigureOut">
              <a:rPr lang="en-US" smtClean="0"/>
              <a:t>3/5/17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ECE76-7E65-1543-ACCE-59AA9BCB7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403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85289-B133-8046-B83E-0713D7A6C3B6}" type="datetimeFigureOut">
              <a:rPr lang="en-US" smtClean="0"/>
              <a:t>3/5/17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ECE76-7E65-1543-ACCE-59AA9BCB7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338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85289-B133-8046-B83E-0713D7A6C3B6}" type="datetimeFigureOut">
              <a:rPr lang="en-US" smtClean="0"/>
              <a:t>3/5/17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ECE76-7E65-1543-ACCE-59AA9BCB7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966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85289-B133-8046-B83E-0713D7A6C3B6}" type="datetimeFigureOut">
              <a:rPr lang="en-US" smtClean="0"/>
              <a:t>3/5/17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ECE76-7E65-1543-ACCE-59AA9BCB7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893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85289-B133-8046-B83E-0713D7A6C3B6}" type="datetimeFigureOut">
              <a:rPr lang="en-US" smtClean="0"/>
              <a:t>3/5/17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ECE76-7E65-1543-ACCE-59AA9BCB7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020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85289-B133-8046-B83E-0713D7A6C3B6}" type="datetimeFigureOut">
              <a:rPr lang="en-US" smtClean="0"/>
              <a:t>3/5/17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ECE76-7E65-1543-ACCE-59AA9BCB7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688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85289-B133-8046-B83E-0713D7A6C3B6}" type="datetimeFigureOut">
              <a:rPr lang="en-US" smtClean="0"/>
              <a:t>3/5/17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ECE76-7E65-1543-ACCE-59AA9BCB7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331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85289-B133-8046-B83E-0713D7A6C3B6}" type="datetimeFigureOut">
              <a:rPr lang="en-US" smtClean="0"/>
              <a:t>3/5/17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ECE76-7E65-1543-ACCE-59AA9BCB7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809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85289-B133-8046-B83E-0713D7A6C3B6}" type="datetimeFigureOut">
              <a:rPr lang="en-US" smtClean="0"/>
              <a:t>3/5/17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ECE76-7E65-1543-ACCE-59AA9BCB7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58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385289-B133-8046-B83E-0713D7A6C3B6}" type="datetimeFigureOut">
              <a:rPr lang="en-US" smtClean="0"/>
              <a:t>3/5/17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9ECE76-7E65-1543-ACCE-59AA9BCB7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364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300711"/>
            <a:ext cx="9144000" cy="442966"/>
          </a:xfr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l"/>
            <a:r>
              <a:rPr lang="en-US" altLang="zh-CN" sz="2000" dirty="0" smtClean="0">
                <a:solidFill>
                  <a:schemeClr val="bg1"/>
                </a:solidFill>
              </a:rPr>
              <a:t>list</a:t>
            </a:r>
            <a:r>
              <a:rPr lang="zh-CN" altLang="en-US" sz="2000" dirty="0" smtClean="0">
                <a:solidFill>
                  <a:schemeClr val="bg1"/>
                </a:solidFill>
              </a:rPr>
              <a:t> </a:t>
            </a:r>
            <a:r>
              <a:rPr lang="en-US" altLang="zh-CN" sz="2000" dirty="0" smtClean="0">
                <a:solidFill>
                  <a:schemeClr val="bg1"/>
                </a:solidFill>
              </a:rPr>
              <a:t>all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827626"/>
            <a:ext cx="9144000" cy="397553"/>
          </a:xfrm>
          <a:solidFill>
            <a:schemeClr val="accent6">
              <a:lumMod val="40000"/>
              <a:lumOff val="6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l"/>
            <a:r>
              <a:rPr lang="en-US" altLang="zh-CN" sz="1600" dirty="0" smtClean="0"/>
              <a:t>All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tasks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have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been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listed!</a:t>
            </a:r>
            <a:endParaRPr lang="en-US" sz="1600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524000" y="2315743"/>
            <a:ext cx="1645023" cy="36179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rgbClr val="00B0F0"/>
            </a:solidFill>
            <a:prstDash val="solid"/>
            <a:miter lim="800000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00000"/>
              </a:lnSpc>
              <a:spcBef>
                <a:spcPts val="600"/>
              </a:spcBef>
              <a:buFont typeface="Arial" charset="0"/>
              <a:buChar char="•"/>
            </a:pPr>
            <a:r>
              <a:rPr lang="en-US" altLang="zh-CN" sz="1600" dirty="0" smtClean="0"/>
              <a:t>Inbox</a:t>
            </a:r>
          </a:p>
          <a:p>
            <a:pPr marL="342900" indent="-342900" algn="l">
              <a:lnSpc>
                <a:spcPct val="100000"/>
              </a:lnSpc>
              <a:spcBef>
                <a:spcPts val="600"/>
              </a:spcBef>
              <a:buFont typeface="Arial" charset="0"/>
              <a:buChar char="•"/>
            </a:pPr>
            <a:r>
              <a:rPr lang="en-US" altLang="zh-CN" sz="1600" dirty="0" smtClean="0"/>
              <a:t>Favorite</a:t>
            </a:r>
          </a:p>
          <a:p>
            <a:pPr marL="342900" indent="-342900" algn="l">
              <a:lnSpc>
                <a:spcPct val="100000"/>
              </a:lnSpc>
              <a:spcBef>
                <a:spcPts val="600"/>
              </a:spcBef>
              <a:buFont typeface="Arial" charset="0"/>
              <a:buChar char="•"/>
            </a:pPr>
            <a:r>
              <a:rPr lang="en-US" altLang="zh-CN" sz="1600" dirty="0" smtClean="0"/>
              <a:t>Today</a:t>
            </a:r>
          </a:p>
          <a:p>
            <a:pPr marL="342900" indent="-342900" algn="l">
              <a:lnSpc>
                <a:spcPct val="100000"/>
              </a:lnSpc>
              <a:spcBef>
                <a:spcPts val="600"/>
              </a:spcBef>
              <a:buFont typeface="Arial" charset="0"/>
              <a:buChar char="•"/>
            </a:pPr>
            <a:r>
              <a:rPr lang="en-US" altLang="zh-CN" sz="1600" dirty="0" smtClean="0"/>
              <a:t>Next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7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days</a:t>
            </a:r>
          </a:p>
          <a:p>
            <a:pPr marL="342900" indent="-342900" algn="l">
              <a:lnSpc>
                <a:spcPct val="100000"/>
              </a:lnSpc>
              <a:spcBef>
                <a:spcPts val="600"/>
              </a:spcBef>
              <a:buFont typeface="Arial" charset="0"/>
              <a:buChar char="•"/>
            </a:pPr>
            <a:r>
              <a:rPr lang="en-US" altLang="zh-CN" sz="1600" dirty="0" smtClean="0"/>
              <a:t>Personal</a:t>
            </a:r>
          </a:p>
          <a:p>
            <a:pPr marL="342900" indent="-342900" algn="l">
              <a:lnSpc>
                <a:spcPct val="100000"/>
              </a:lnSpc>
              <a:spcBef>
                <a:spcPts val="600"/>
              </a:spcBef>
              <a:buFont typeface="Arial" charset="0"/>
              <a:buChar char="•"/>
            </a:pPr>
            <a:r>
              <a:rPr lang="en-US" altLang="zh-CN" sz="1600" dirty="0" smtClean="0"/>
              <a:t>Study</a:t>
            </a:r>
          </a:p>
          <a:p>
            <a:pPr marL="342900" indent="-342900" algn="l">
              <a:lnSpc>
                <a:spcPct val="100000"/>
              </a:lnSpc>
              <a:spcBef>
                <a:spcPts val="600"/>
              </a:spcBef>
              <a:buFont typeface="Arial" charset="0"/>
              <a:buChar char="•"/>
            </a:pPr>
            <a:r>
              <a:rPr lang="en-US" altLang="zh-CN" sz="1600" dirty="0" smtClean="0"/>
              <a:t>Work</a:t>
            </a:r>
          </a:p>
          <a:p>
            <a:pPr marL="342900" indent="-342900" algn="l">
              <a:lnSpc>
                <a:spcPct val="100000"/>
              </a:lnSpc>
              <a:spcBef>
                <a:spcPts val="600"/>
              </a:spcBef>
              <a:buFont typeface="Arial" charset="0"/>
              <a:buChar char="•"/>
            </a:pPr>
            <a:r>
              <a:rPr lang="is-IS" altLang="zh-CN" sz="1600" dirty="0" smtClean="0"/>
              <a:t>…</a:t>
            </a:r>
            <a:endParaRPr lang="en-US" sz="1600" dirty="0"/>
          </a:p>
        </p:txBody>
      </p:sp>
      <p:grpSp>
        <p:nvGrpSpPr>
          <p:cNvPr id="20" name="Group 19"/>
          <p:cNvGrpSpPr/>
          <p:nvPr/>
        </p:nvGrpSpPr>
        <p:grpSpPr>
          <a:xfrm>
            <a:off x="3260910" y="2315743"/>
            <a:ext cx="7407090" cy="3617905"/>
            <a:chOff x="4622426" y="2601485"/>
            <a:chExt cx="6045574" cy="3332163"/>
          </a:xfrm>
        </p:grpSpPr>
        <p:sp>
          <p:nvSpPr>
            <p:cNvPr id="15" name="Subtitle 2"/>
            <p:cNvSpPr txBox="1">
              <a:spLocks/>
            </p:cNvSpPr>
            <p:nvPr/>
          </p:nvSpPr>
          <p:spPr>
            <a:xfrm>
              <a:off x="4622426" y="2601485"/>
              <a:ext cx="6045574" cy="333216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 cap="flat" cmpd="sng" algn="ctr">
              <a:solidFill>
                <a:srgbClr val="00B0F0"/>
              </a:solidFill>
              <a:prstDash val="solid"/>
              <a:miter lim="800000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/>
                <a:buNone/>
                <a:defRPr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16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16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16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16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16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16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altLang="zh-CN" sz="2000" dirty="0" smtClean="0"/>
                <a:t>List</a:t>
              </a:r>
              <a:r>
                <a:rPr lang="zh-CN" altLang="en-US" sz="2000" dirty="0" smtClean="0"/>
                <a:t> </a:t>
              </a:r>
              <a:r>
                <a:rPr lang="en-US" altLang="zh-CN" sz="2000" dirty="0" smtClean="0"/>
                <a:t>display</a:t>
              </a:r>
            </a:p>
            <a:p>
              <a:pPr algn="l"/>
              <a:r>
                <a:rPr lang="en-US" altLang="zh-CN" sz="2000" dirty="0" smtClean="0"/>
                <a:t>1.</a:t>
              </a:r>
              <a:r>
                <a:rPr lang="zh-CN" altLang="en-US" sz="2000" dirty="0" smtClean="0"/>
                <a:t> </a:t>
              </a:r>
              <a:r>
                <a:rPr lang="en-US" altLang="zh-CN" sz="2000" dirty="0" smtClean="0"/>
                <a:t>TASK_NAME</a:t>
              </a:r>
              <a:r>
                <a:rPr lang="zh-CN" altLang="en-US" sz="2000" dirty="0" smtClean="0"/>
                <a:t> </a:t>
              </a:r>
              <a:endParaRPr lang="en-US" sz="2000" dirty="0"/>
            </a:p>
          </p:txBody>
        </p:sp>
        <p:sp>
          <p:nvSpPr>
            <p:cNvPr id="5" name="Subtitle 2"/>
            <p:cNvSpPr txBox="1">
              <a:spLocks/>
            </p:cNvSpPr>
            <p:nvPr/>
          </p:nvSpPr>
          <p:spPr>
            <a:xfrm>
              <a:off x="4622426" y="2953812"/>
              <a:ext cx="6045574" cy="71256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 cap="flat" cmpd="sng" algn="ctr">
              <a:solidFill>
                <a:srgbClr val="00B0F0"/>
              </a:solidFill>
              <a:prstDash val="solid"/>
              <a:miter lim="800000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/>
                <a:buNone/>
                <a:defRPr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16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16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16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16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16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16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altLang="zh-CN" sz="1600" dirty="0" smtClean="0"/>
                <a:t>1.</a:t>
              </a:r>
              <a:r>
                <a:rPr lang="zh-CN" altLang="en-US" sz="1600" dirty="0" smtClean="0"/>
                <a:t> </a:t>
              </a:r>
              <a:r>
                <a:rPr lang="en-US" altLang="zh-CN" sz="1600" dirty="0" smtClean="0"/>
                <a:t>Gym</a:t>
              </a:r>
              <a:r>
                <a:rPr lang="zh-CN" altLang="en-US" sz="1600" dirty="0" smtClean="0"/>
                <a:t> </a:t>
              </a:r>
              <a:endParaRPr lang="en-US" sz="1600" dirty="0"/>
            </a:p>
          </p:txBody>
        </p:sp>
        <p:sp>
          <p:nvSpPr>
            <p:cNvPr id="17" name="Subtitle 2"/>
            <p:cNvSpPr txBox="1">
              <a:spLocks/>
            </p:cNvSpPr>
            <p:nvPr/>
          </p:nvSpPr>
          <p:spPr>
            <a:xfrm>
              <a:off x="4622426" y="3666379"/>
              <a:ext cx="6045574" cy="71256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 cap="flat" cmpd="sng" algn="ctr">
              <a:solidFill>
                <a:srgbClr val="00B0F0"/>
              </a:solidFill>
              <a:prstDash val="solid"/>
              <a:miter lim="800000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/>
                <a:buNone/>
                <a:defRPr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16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16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16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16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16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16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altLang="zh-CN" sz="1600" dirty="0"/>
                <a:t>2</a:t>
              </a:r>
              <a:r>
                <a:rPr lang="en-US" altLang="zh-CN" sz="1600" dirty="0" smtClean="0"/>
                <a:t>.</a:t>
              </a:r>
              <a:r>
                <a:rPr lang="zh-CN" altLang="en-US" sz="1600" dirty="0" smtClean="0"/>
                <a:t> </a:t>
              </a:r>
              <a:r>
                <a:rPr lang="en-US" altLang="zh-CN" sz="1600" dirty="0" smtClean="0"/>
                <a:t>Birthday</a:t>
              </a:r>
              <a:r>
                <a:rPr lang="zh-CN" altLang="en-US" sz="1600" dirty="0" smtClean="0"/>
                <a:t>🎂</a:t>
              </a:r>
              <a:endParaRPr lang="en-US" sz="1600" dirty="0"/>
            </a:p>
          </p:txBody>
        </p:sp>
        <p:sp>
          <p:nvSpPr>
            <p:cNvPr id="18" name="Subtitle 2"/>
            <p:cNvSpPr txBox="1">
              <a:spLocks/>
            </p:cNvSpPr>
            <p:nvPr/>
          </p:nvSpPr>
          <p:spPr>
            <a:xfrm>
              <a:off x="4622426" y="4378946"/>
              <a:ext cx="6045574" cy="71256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 cap="flat" cmpd="sng" algn="ctr">
              <a:solidFill>
                <a:srgbClr val="00B0F0"/>
              </a:solidFill>
              <a:prstDash val="solid"/>
              <a:miter lim="800000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/>
                <a:buNone/>
                <a:defRPr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16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16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16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16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16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16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altLang="zh-CN" sz="1600" dirty="0" smtClean="0"/>
                <a:t>3.</a:t>
              </a:r>
              <a:r>
                <a:rPr lang="zh-CN" altLang="en-US" sz="1600" dirty="0" smtClean="0"/>
                <a:t> </a:t>
              </a:r>
              <a:r>
                <a:rPr lang="en-US" altLang="zh-CN" sz="1600" dirty="0" smtClean="0"/>
                <a:t>Assignment</a:t>
              </a:r>
              <a:r>
                <a:rPr lang="zh-CN" altLang="en-US" sz="1600" dirty="0" smtClean="0"/>
                <a:t>  </a:t>
              </a:r>
              <a:endParaRPr lang="en-US" sz="1600" dirty="0"/>
            </a:p>
          </p:txBody>
        </p:sp>
        <p:sp>
          <p:nvSpPr>
            <p:cNvPr id="19" name="Subtitle 2"/>
            <p:cNvSpPr txBox="1">
              <a:spLocks/>
            </p:cNvSpPr>
            <p:nvPr/>
          </p:nvSpPr>
          <p:spPr>
            <a:xfrm>
              <a:off x="4622426" y="5091513"/>
              <a:ext cx="6045574" cy="84213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 cap="flat" cmpd="sng" algn="ctr">
              <a:solidFill>
                <a:srgbClr val="00B0F0"/>
              </a:solidFill>
              <a:prstDash val="solid"/>
              <a:miter lim="800000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lIns="91440" tIns="45720" rIns="91440" bIns="45720" rtlCol="0">
              <a:norm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altLang="zh-CN" sz="1600" dirty="0" smtClean="0"/>
                <a:t>4.</a:t>
              </a:r>
              <a:r>
                <a:rPr lang="zh-CN" altLang="en-US" sz="1600" dirty="0" smtClean="0"/>
                <a:t> </a:t>
              </a:r>
              <a:r>
                <a:rPr lang="en-US" altLang="zh-CN" sz="1600" dirty="0" smtClean="0"/>
                <a:t>Sleep</a:t>
              </a:r>
              <a:r>
                <a:rPr lang="zh-CN" altLang="en-US" sz="1600" dirty="0" smtClean="0"/>
                <a:t> </a:t>
              </a:r>
              <a:endParaRPr lang="en-US" sz="1600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764741" y="2767993"/>
            <a:ext cx="925604" cy="165847"/>
            <a:chOff x="4764741" y="2767993"/>
            <a:chExt cx="925604" cy="165847"/>
          </a:xfrm>
        </p:grpSpPr>
        <p:sp>
          <p:nvSpPr>
            <p:cNvPr id="6" name="Oval 5"/>
            <p:cNvSpPr/>
            <p:nvPr/>
          </p:nvSpPr>
          <p:spPr>
            <a:xfrm>
              <a:off x="4764741" y="2772474"/>
              <a:ext cx="161365" cy="161364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5230905" y="2767993"/>
              <a:ext cx="161365" cy="161364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4993342" y="2772476"/>
              <a:ext cx="161365" cy="161364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Heart 10"/>
            <p:cNvSpPr/>
            <p:nvPr/>
          </p:nvSpPr>
          <p:spPr>
            <a:xfrm>
              <a:off x="5488639" y="2767993"/>
              <a:ext cx="201706" cy="161364"/>
            </a:xfrm>
            <a:prstGeom prst="hear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Oval 22"/>
          <p:cNvSpPr/>
          <p:nvPr/>
        </p:nvSpPr>
        <p:spPr>
          <a:xfrm>
            <a:off x="4764741" y="3546146"/>
            <a:ext cx="161365" cy="16136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5230905" y="3541665"/>
            <a:ext cx="161365" cy="161364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4993342" y="3546148"/>
            <a:ext cx="161365" cy="161364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Heart 25"/>
          <p:cNvSpPr/>
          <p:nvPr/>
        </p:nvSpPr>
        <p:spPr>
          <a:xfrm>
            <a:off x="5488639" y="3541665"/>
            <a:ext cx="201706" cy="161364"/>
          </a:xfrm>
          <a:prstGeom prst="hear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4764741" y="4315337"/>
            <a:ext cx="925604" cy="165847"/>
            <a:chOff x="4764741" y="2767993"/>
            <a:chExt cx="925604" cy="165847"/>
          </a:xfrm>
        </p:grpSpPr>
        <p:sp>
          <p:nvSpPr>
            <p:cNvPr id="28" name="Oval 27"/>
            <p:cNvSpPr/>
            <p:nvPr/>
          </p:nvSpPr>
          <p:spPr>
            <a:xfrm>
              <a:off x="4764741" y="2772474"/>
              <a:ext cx="161365" cy="161364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5230905" y="2767993"/>
              <a:ext cx="161365" cy="161364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4993342" y="2772476"/>
              <a:ext cx="161365" cy="161364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1" name="Heart 30"/>
            <p:cNvSpPr/>
            <p:nvPr/>
          </p:nvSpPr>
          <p:spPr>
            <a:xfrm>
              <a:off x="5488639" y="2767993"/>
              <a:ext cx="201706" cy="161364"/>
            </a:xfrm>
            <a:prstGeom prst="hear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4764741" y="5124898"/>
            <a:ext cx="925604" cy="165847"/>
            <a:chOff x="4764741" y="2767993"/>
            <a:chExt cx="925604" cy="165847"/>
          </a:xfrm>
        </p:grpSpPr>
        <p:sp>
          <p:nvSpPr>
            <p:cNvPr id="33" name="Oval 32"/>
            <p:cNvSpPr/>
            <p:nvPr/>
          </p:nvSpPr>
          <p:spPr>
            <a:xfrm>
              <a:off x="4764741" y="2772474"/>
              <a:ext cx="161365" cy="161364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5230905" y="2767993"/>
              <a:ext cx="161365" cy="161364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4993342" y="2772476"/>
              <a:ext cx="161365" cy="161364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6" name="Heart 35"/>
            <p:cNvSpPr/>
            <p:nvPr/>
          </p:nvSpPr>
          <p:spPr>
            <a:xfrm>
              <a:off x="5488639" y="2767993"/>
              <a:ext cx="201706" cy="161364"/>
            </a:xfrm>
            <a:prstGeom prst="hear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9410140" y="2767993"/>
            <a:ext cx="1257860" cy="307777"/>
            <a:chOff x="9232527" y="2728135"/>
            <a:chExt cx="1257860" cy="307777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 flipH="1" flipV="1">
              <a:off x="9232527" y="2766604"/>
              <a:ext cx="230841" cy="230841"/>
            </a:xfrm>
            <a:prstGeom prst="rect">
              <a:avLst/>
            </a:prstGeom>
          </p:spPr>
        </p:pic>
        <p:sp>
          <p:nvSpPr>
            <p:cNvPr id="37" name="TextBox 36"/>
            <p:cNvSpPr txBox="1"/>
            <p:nvPr/>
          </p:nvSpPr>
          <p:spPr>
            <a:xfrm>
              <a:off x="9428069" y="2728135"/>
              <a:ext cx="106231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/>
                <a:t>Every</a:t>
              </a:r>
              <a:r>
                <a:rPr lang="zh-CN" altLang="en-US" sz="1400" dirty="0" smtClean="0"/>
                <a:t> </a:t>
              </a:r>
              <a:r>
                <a:rPr lang="en-US" altLang="zh-CN" sz="1400" dirty="0" smtClean="0"/>
                <a:t>week</a:t>
              </a:r>
              <a:endParaRPr lang="en-US" sz="1400" dirty="0"/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10002930" y="3472939"/>
            <a:ext cx="8320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smtClean="0"/>
              <a:t>27/04</a:t>
            </a:r>
            <a:endParaRPr lang="en-US" sz="1400"/>
          </a:p>
        </p:txBody>
      </p:sp>
      <p:sp>
        <p:nvSpPr>
          <p:cNvPr id="44" name="TextBox 43"/>
          <p:cNvSpPr txBox="1"/>
          <p:nvPr/>
        </p:nvSpPr>
        <p:spPr>
          <a:xfrm>
            <a:off x="9629496" y="4283966"/>
            <a:ext cx="10385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dirty="0" smtClean="0"/>
              <a:t>31</a:t>
            </a:r>
            <a:r>
              <a:rPr lang="en-US" altLang="zh-CN" sz="1400" dirty="0" smtClean="0"/>
              <a:t>/05,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3PM</a:t>
            </a:r>
            <a:endParaRPr lang="en-US" sz="1400" dirty="0"/>
          </a:p>
        </p:txBody>
      </p:sp>
      <p:sp>
        <p:nvSpPr>
          <p:cNvPr id="45" name="TextBox 44"/>
          <p:cNvSpPr txBox="1"/>
          <p:nvPr/>
        </p:nvSpPr>
        <p:spPr>
          <a:xfrm>
            <a:off x="5753659" y="2690090"/>
            <a:ext cx="11676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#Personal</a:t>
            </a:r>
            <a:endParaRPr lang="en-US" sz="1400" dirty="0"/>
          </a:p>
        </p:txBody>
      </p:sp>
      <p:sp>
        <p:nvSpPr>
          <p:cNvPr id="46" name="TextBox 45"/>
          <p:cNvSpPr txBox="1"/>
          <p:nvPr/>
        </p:nvSpPr>
        <p:spPr>
          <a:xfrm>
            <a:off x="5753659" y="3472939"/>
            <a:ext cx="11676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smtClean="0"/>
              <a:t>#Personal</a:t>
            </a:r>
            <a:endParaRPr lang="en-US" sz="1400"/>
          </a:p>
        </p:txBody>
      </p:sp>
      <p:sp>
        <p:nvSpPr>
          <p:cNvPr id="47" name="TextBox 46"/>
          <p:cNvSpPr txBox="1"/>
          <p:nvPr/>
        </p:nvSpPr>
        <p:spPr>
          <a:xfrm>
            <a:off x="5753659" y="4248005"/>
            <a:ext cx="11676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#Work</a:t>
            </a:r>
            <a:endParaRPr lang="en-US" sz="1400" dirty="0"/>
          </a:p>
        </p:txBody>
      </p:sp>
      <p:sp>
        <p:nvSpPr>
          <p:cNvPr id="49" name="TextBox 48"/>
          <p:cNvSpPr txBox="1"/>
          <p:nvPr/>
        </p:nvSpPr>
        <p:spPr>
          <a:xfrm>
            <a:off x="3448326" y="2966085"/>
            <a:ext cx="28023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50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min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workout</a:t>
            </a:r>
            <a:endParaRPr lang="en-US" sz="1400" dirty="0"/>
          </a:p>
        </p:txBody>
      </p:sp>
      <p:sp>
        <p:nvSpPr>
          <p:cNvPr id="51" name="TextBox 50"/>
          <p:cNvSpPr txBox="1"/>
          <p:nvPr/>
        </p:nvSpPr>
        <p:spPr>
          <a:xfrm>
            <a:off x="3448326" y="4502591"/>
            <a:ext cx="28023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IE2100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hw1</a:t>
            </a:r>
            <a:endParaRPr lang="en-US" sz="1400" dirty="0"/>
          </a:p>
        </p:txBody>
      </p:sp>
      <p:sp>
        <p:nvSpPr>
          <p:cNvPr id="52" name="TextBox 51"/>
          <p:cNvSpPr txBox="1"/>
          <p:nvPr/>
        </p:nvSpPr>
        <p:spPr>
          <a:xfrm>
            <a:off x="3448326" y="5299936"/>
            <a:ext cx="28023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Be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healthy!</a:t>
            </a:r>
            <a:endParaRPr lang="en-US" sz="1400" dirty="0"/>
          </a:p>
        </p:txBody>
      </p:sp>
      <p:sp>
        <p:nvSpPr>
          <p:cNvPr id="53" name="TextBox 52"/>
          <p:cNvSpPr txBox="1"/>
          <p:nvPr/>
        </p:nvSpPr>
        <p:spPr>
          <a:xfrm>
            <a:off x="9893667" y="3000940"/>
            <a:ext cx="11676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@LT51</a:t>
            </a:r>
            <a:endParaRPr lang="en-US" sz="1400" dirty="0"/>
          </a:p>
        </p:txBody>
      </p:sp>
      <p:sp>
        <p:nvSpPr>
          <p:cNvPr id="54" name="TextBox 53"/>
          <p:cNvSpPr txBox="1"/>
          <p:nvPr/>
        </p:nvSpPr>
        <p:spPr>
          <a:xfrm>
            <a:off x="9893667" y="3732686"/>
            <a:ext cx="11676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@Home</a:t>
            </a:r>
            <a:endParaRPr lang="en-US" sz="1400" dirty="0"/>
          </a:p>
        </p:txBody>
      </p:sp>
      <p:sp>
        <p:nvSpPr>
          <p:cNvPr id="55" name="TextBox 54"/>
          <p:cNvSpPr txBox="1"/>
          <p:nvPr/>
        </p:nvSpPr>
        <p:spPr>
          <a:xfrm>
            <a:off x="9962032" y="5286262"/>
            <a:ext cx="11676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smtClean="0"/>
              <a:t>@</a:t>
            </a:r>
            <a:r>
              <a:rPr lang="en-US" altLang="zh-CN" sz="1400" smtClean="0"/>
              <a:t>Earth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8864243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62</Words>
  <Application>Microsoft Macintosh PowerPoint</Application>
  <PresentationFormat>Widescreen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DengXian</vt:lpstr>
      <vt:lpstr>Arial</vt:lpstr>
      <vt:lpstr>Office Theme</vt:lpstr>
      <vt:lpstr>list all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Command Line </dc:title>
  <dc:creator>Xiaoxuan Yan</dc:creator>
  <cp:lastModifiedBy>Xiaoxuan Yan</cp:lastModifiedBy>
  <cp:revision>4</cp:revision>
  <dcterms:created xsi:type="dcterms:W3CDTF">2017-03-05T12:05:41Z</dcterms:created>
  <dcterms:modified xsi:type="dcterms:W3CDTF">2017-03-05T12:33:46Z</dcterms:modified>
</cp:coreProperties>
</file>