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586" y="-99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63940" y="0"/>
            <a:ext cx="8675260" cy="5791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213" name="Elbow Connector 212"/>
          <p:cNvCxnSpPr>
            <a:endCxn id="209" idx="0"/>
          </p:cNvCxnSpPr>
          <p:nvPr/>
        </p:nvCxnSpPr>
        <p:spPr>
          <a:xfrm rot="16200000" flipH="1">
            <a:off x="2569976" y="2472271"/>
            <a:ext cx="1426767" cy="1080217"/>
          </a:xfrm>
          <a:prstGeom prst="bentConnector3">
            <a:avLst>
              <a:gd name="adj1" fmla="val 81559"/>
            </a:avLst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" name="Rectangle 8"/>
          <p:cNvSpPr/>
          <p:nvPr/>
        </p:nvSpPr>
        <p:spPr>
          <a:xfrm>
            <a:off x="1375376" y="19388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4953000" y="443129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822663" y="447154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0"/>
            <a:endCxn id="3" idx="3"/>
          </p:cNvCxnSpPr>
          <p:nvPr/>
        </p:nvCxnSpPr>
        <p:spPr>
          <a:xfrm rot="16200000" flipV="1">
            <a:off x="2069675" y="766598"/>
            <a:ext cx="4902446" cy="4103773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955828" y="36440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875701" y="5866708"/>
            <a:ext cx="80409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4960446" y="852470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5006293" y="4710368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186762" y="5269708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2209800" y="4473256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1916298" y="4644928"/>
            <a:ext cx="293502" cy="170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6572784" y="5616468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-344290" y="1223163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597811" y="2517296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733063" y="2692820"/>
            <a:ext cx="89600" cy="1952109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>
            <a:off x="1143002" y="4820016"/>
            <a:ext cx="10031" cy="104669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102298" y="185142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3465731" y="2722057"/>
            <a:ext cx="624780" cy="4817281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3639662" y="5225309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26340" y="129067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24000" y="86506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05000" y="440721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4960421" y="1247374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ViewCommand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-356843" y="2653062"/>
            <a:ext cx="3611705" cy="241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3276600" y="685800"/>
            <a:ext cx="1093635" cy="312836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3276600" y="1066800"/>
            <a:ext cx="1093635" cy="312836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3276600" y="1524000"/>
            <a:ext cx="1093635" cy="312836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ViewCommand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1600200" y="11430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1600200" y="16706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4472473" y="253435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4534386" y="690028"/>
            <a:ext cx="254462" cy="555486"/>
            <a:chOff x="3949238" y="712011"/>
            <a:chExt cx="254462" cy="503903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17" y="836732"/>
              <a:ext cx="503903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1600200" y="2079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1600200" y="2428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 flipV="1">
            <a:off x="2331836" y="2221635"/>
            <a:ext cx="406201" cy="6625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2339196" y="2535465"/>
            <a:ext cx="375555" cy="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</p:cNvCxnSpPr>
          <p:nvPr/>
        </p:nvCxnSpPr>
        <p:spPr>
          <a:xfrm rot="16200000" flipV="1">
            <a:off x="1844375" y="19580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362200" y="13164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1879086" y="1573996"/>
            <a:ext cx="180904" cy="1243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2668888" y="2862438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5156732" y="2295681"/>
            <a:ext cx="3689468" cy="189482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806696" y="5087825"/>
            <a:ext cx="270504" cy="175523"/>
          </a:xfrm>
          <a:prstGeom prst="triangle">
            <a:avLst>
              <a:gd name="adj" fmla="val 52561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4959293" y="2098241"/>
            <a:ext cx="4084372" cy="1894795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4750900" y="1889848"/>
            <a:ext cx="4493713" cy="1902241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2795250" y="1680418"/>
            <a:ext cx="481350" cy="29662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2795250" y="1223218"/>
            <a:ext cx="481350" cy="34234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2795250" y="842218"/>
            <a:ext cx="481350" cy="38044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4370235" y="1003453"/>
            <a:ext cx="590211" cy="2197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 flipV="1">
            <a:off x="4370235" y="594112"/>
            <a:ext cx="582765" cy="2481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743200" y="13164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715762" y="1123760"/>
            <a:ext cx="517638" cy="6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770588" y="1602462"/>
            <a:ext cx="530896" cy="871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4556859" y="1083642"/>
            <a:ext cx="254462" cy="555486"/>
            <a:chOff x="3949242" y="712012"/>
            <a:chExt cx="254462" cy="503902"/>
          </a:xfrm>
        </p:grpSpPr>
        <p:sp>
          <p:nvSpPr>
            <p:cNvPr id="81" name="TextBox 80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3" name="Elbow Connector 63"/>
          <p:cNvCxnSpPr>
            <a:stCxn id="45" idx="1"/>
            <a:endCxn id="37" idx="3"/>
          </p:cNvCxnSpPr>
          <p:nvPr/>
        </p:nvCxnSpPr>
        <p:spPr>
          <a:xfrm flipV="1">
            <a:off x="4370235" y="1398357"/>
            <a:ext cx="590186" cy="2820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11"/>
          <p:cNvSpPr/>
          <p:nvPr/>
        </p:nvSpPr>
        <p:spPr>
          <a:xfrm flipH="1">
            <a:off x="4952950" y="1621245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ViewOn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6" name="Elbow Connector 85"/>
          <p:cNvCxnSpPr>
            <a:stCxn id="87" idx="3"/>
            <a:endCxn id="85" idx="1"/>
          </p:cNvCxnSpPr>
          <p:nvPr/>
        </p:nvCxnSpPr>
        <p:spPr>
          <a:xfrm rot="16200000" flipV="1">
            <a:off x="5339933" y="2478881"/>
            <a:ext cx="3315597" cy="1902291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63"/>
          <p:cNvCxnSpPr>
            <a:stCxn id="45" idx="1"/>
            <a:endCxn id="85" idx="3"/>
          </p:cNvCxnSpPr>
          <p:nvPr/>
        </p:nvCxnSpPr>
        <p:spPr>
          <a:xfrm>
            <a:off x="4370235" y="1680418"/>
            <a:ext cx="582715" cy="9181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90"/>
          <p:cNvSpPr/>
          <p:nvPr/>
        </p:nvSpPr>
        <p:spPr>
          <a:xfrm flipH="1">
            <a:off x="3276600" y="2201764"/>
            <a:ext cx="1093635" cy="312836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ListCommand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99" name="Elbow Connector 63"/>
          <p:cNvCxnSpPr>
            <a:stCxn id="16" idx="3"/>
            <a:endCxn id="91" idx="3"/>
          </p:cNvCxnSpPr>
          <p:nvPr/>
        </p:nvCxnSpPr>
        <p:spPr>
          <a:xfrm flipV="1">
            <a:off x="2795250" y="2358182"/>
            <a:ext cx="481350" cy="22884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Rectangle 11"/>
          <p:cNvSpPr/>
          <p:nvPr/>
        </p:nvSpPr>
        <p:spPr>
          <a:xfrm flipH="1">
            <a:off x="4984038" y="2001499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5" name="Rectangle 11"/>
          <p:cNvSpPr/>
          <p:nvPr/>
        </p:nvSpPr>
        <p:spPr>
          <a:xfrm flipH="1">
            <a:off x="4988337" y="2412899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ListAll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6" name="Rectangle 11"/>
          <p:cNvSpPr/>
          <p:nvPr/>
        </p:nvSpPr>
        <p:spPr>
          <a:xfrm flipH="1">
            <a:off x="5002333" y="2833603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ListFinished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7" name="Rectangle 11"/>
          <p:cNvSpPr/>
          <p:nvPr/>
        </p:nvSpPr>
        <p:spPr>
          <a:xfrm flipH="1">
            <a:off x="5002333" y="3242298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ListFavorite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0" name="Rectangle 11"/>
          <p:cNvSpPr/>
          <p:nvPr/>
        </p:nvSpPr>
        <p:spPr>
          <a:xfrm flipH="1">
            <a:off x="4999958" y="4291719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67" name="Elbow Connector 63"/>
          <p:cNvCxnSpPr>
            <a:stCxn id="91" idx="1"/>
            <a:endCxn id="134" idx="3"/>
          </p:cNvCxnSpPr>
          <p:nvPr/>
        </p:nvCxnSpPr>
        <p:spPr>
          <a:xfrm flipV="1">
            <a:off x="4370235" y="2152482"/>
            <a:ext cx="613803" cy="2057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8" name="Elbow Connector 63"/>
          <p:cNvCxnSpPr>
            <a:stCxn id="91" idx="1"/>
            <a:endCxn id="135" idx="3"/>
          </p:cNvCxnSpPr>
          <p:nvPr/>
        </p:nvCxnSpPr>
        <p:spPr>
          <a:xfrm>
            <a:off x="4370235" y="2358182"/>
            <a:ext cx="618102" cy="2057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9" name="Elbow Connector 63"/>
          <p:cNvCxnSpPr>
            <a:stCxn id="91" idx="1"/>
            <a:endCxn id="136" idx="3"/>
          </p:cNvCxnSpPr>
          <p:nvPr/>
        </p:nvCxnSpPr>
        <p:spPr>
          <a:xfrm>
            <a:off x="4370235" y="2358182"/>
            <a:ext cx="632098" cy="62640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0" name="Elbow Connector 63"/>
          <p:cNvCxnSpPr>
            <a:stCxn id="91" idx="1"/>
            <a:endCxn id="137" idx="3"/>
          </p:cNvCxnSpPr>
          <p:nvPr/>
        </p:nvCxnSpPr>
        <p:spPr>
          <a:xfrm>
            <a:off x="4370235" y="2358182"/>
            <a:ext cx="632098" cy="10350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74" name="Group 173"/>
          <p:cNvGrpSpPr/>
          <p:nvPr/>
        </p:nvGrpSpPr>
        <p:grpSpPr>
          <a:xfrm rot="5400000">
            <a:off x="4448373" y="1735430"/>
            <a:ext cx="254462" cy="612124"/>
            <a:chOff x="3949239" y="751200"/>
            <a:chExt cx="254462" cy="555281"/>
          </a:xfrm>
        </p:grpSpPr>
        <p:sp>
          <p:nvSpPr>
            <p:cNvPr id="175" name="TextBox 174"/>
            <p:cNvSpPr txBox="1"/>
            <p:nvPr/>
          </p:nvSpPr>
          <p:spPr>
            <a:xfrm rot="16200000">
              <a:off x="3824518" y="927299"/>
              <a:ext cx="503903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6" name="Isosceles Triangle 17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83" name="Rectangle 182"/>
          <p:cNvSpPr/>
          <p:nvPr/>
        </p:nvSpPr>
        <p:spPr>
          <a:xfrm>
            <a:off x="6781800" y="2743200"/>
            <a:ext cx="762000" cy="3158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CommandFormatter</a:t>
            </a:r>
            <a:endParaRPr lang="en-US" sz="1050" b="1" dirty="0">
              <a:solidFill>
                <a:schemeClr val="bg1"/>
              </a:solidFill>
            </a:endParaRPr>
          </a:p>
        </p:txBody>
      </p:sp>
      <p:cxnSp>
        <p:nvCxnSpPr>
          <p:cNvPr id="186" name="Elbow Connector 185"/>
          <p:cNvCxnSpPr>
            <a:endCxn id="91" idx="0"/>
          </p:cNvCxnSpPr>
          <p:nvPr/>
        </p:nvCxnSpPr>
        <p:spPr>
          <a:xfrm>
            <a:off x="2759677" y="1990758"/>
            <a:ext cx="1063740" cy="211006"/>
          </a:xfrm>
          <a:prstGeom prst="bentConnector2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9" name="Elbow Connector 106"/>
          <p:cNvCxnSpPr>
            <a:stCxn id="134" idx="1"/>
            <a:endCxn id="183" idx="1"/>
          </p:cNvCxnSpPr>
          <p:nvPr/>
        </p:nvCxnSpPr>
        <p:spPr>
          <a:xfrm>
            <a:off x="6077673" y="2152482"/>
            <a:ext cx="704127" cy="74865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Elbow Connector 106"/>
          <p:cNvCxnSpPr>
            <a:stCxn id="135" idx="1"/>
            <a:endCxn id="183" idx="1"/>
          </p:cNvCxnSpPr>
          <p:nvPr/>
        </p:nvCxnSpPr>
        <p:spPr>
          <a:xfrm>
            <a:off x="6081972" y="2563882"/>
            <a:ext cx="699828" cy="33725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5" name="Elbow Connector 106"/>
          <p:cNvCxnSpPr>
            <a:stCxn id="136" idx="1"/>
            <a:endCxn id="183" idx="1"/>
          </p:cNvCxnSpPr>
          <p:nvPr/>
        </p:nvCxnSpPr>
        <p:spPr>
          <a:xfrm flipV="1">
            <a:off x="6095968" y="2901135"/>
            <a:ext cx="685832" cy="8345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8" name="Elbow Connector 106"/>
          <p:cNvCxnSpPr>
            <a:stCxn id="137" idx="1"/>
            <a:endCxn id="183" idx="1"/>
          </p:cNvCxnSpPr>
          <p:nvPr/>
        </p:nvCxnSpPr>
        <p:spPr>
          <a:xfrm flipV="1">
            <a:off x="6095968" y="2901135"/>
            <a:ext cx="685832" cy="49214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9" name="Rectangle 208"/>
          <p:cNvSpPr/>
          <p:nvPr/>
        </p:nvSpPr>
        <p:spPr>
          <a:xfrm flipH="1">
            <a:off x="3276651" y="3725764"/>
            <a:ext cx="1093635" cy="312836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210" name="Elbow Connector 63"/>
          <p:cNvCxnSpPr>
            <a:stCxn id="16" idx="3"/>
            <a:endCxn id="209" idx="3"/>
          </p:cNvCxnSpPr>
          <p:nvPr/>
        </p:nvCxnSpPr>
        <p:spPr>
          <a:xfrm flipV="1">
            <a:off x="2795250" y="3882182"/>
            <a:ext cx="481401" cy="7644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2" name="Elbow Connector 63"/>
          <p:cNvCxnSpPr>
            <a:stCxn id="209" idx="1"/>
            <a:endCxn id="160" idx="3"/>
          </p:cNvCxnSpPr>
          <p:nvPr/>
        </p:nvCxnSpPr>
        <p:spPr>
          <a:xfrm>
            <a:off x="4370286" y="3882182"/>
            <a:ext cx="629672" cy="5605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" name="Rectangle 62"/>
          <p:cNvSpPr/>
          <p:nvPr/>
        </p:nvSpPr>
        <p:spPr>
          <a:xfrm>
            <a:off x="7280397" y="5269662"/>
            <a:ext cx="13054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 smtClean="0">
                <a:solidFill>
                  <a:srgbClr val="0070C0"/>
                </a:solidFill>
              </a:rPr>
              <a:t>UndoAbleCommand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01" name="Straight Arrow Connector 110"/>
          <p:cNvCxnSpPr>
            <a:stCxn id="97" idx="1"/>
            <a:endCxn id="12" idx="3"/>
          </p:cNvCxnSpPr>
          <p:nvPr/>
        </p:nvCxnSpPr>
        <p:spPr>
          <a:xfrm flipH="1">
            <a:off x="6958805" y="5443042"/>
            <a:ext cx="321592" cy="46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5" name="Elbow Connector 106"/>
          <p:cNvCxnSpPr>
            <a:stCxn id="11" idx="1"/>
            <a:endCxn id="12" idx="0"/>
          </p:cNvCxnSpPr>
          <p:nvPr/>
        </p:nvCxnSpPr>
        <p:spPr>
          <a:xfrm>
            <a:off x="6099928" y="4861351"/>
            <a:ext cx="472856" cy="408357"/>
          </a:xfrm>
          <a:prstGeom prst="bentConnector2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9" name="Elbow Connector 106"/>
          <p:cNvCxnSpPr>
            <a:stCxn id="160" idx="1"/>
            <a:endCxn id="12" idx="0"/>
          </p:cNvCxnSpPr>
          <p:nvPr/>
        </p:nvCxnSpPr>
        <p:spPr>
          <a:xfrm>
            <a:off x="6093593" y="4442702"/>
            <a:ext cx="479191" cy="827006"/>
          </a:xfrm>
          <a:prstGeom prst="bentConnector2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/>
          <p:nvPr/>
        </p:nvCxnSpPr>
        <p:spPr>
          <a:xfrm flipV="1">
            <a:off x="2738037" y="933655"/>
            <a:ext cx="538563" cy="374185"/>
          </a:xfrm>
          <a:prstGeom prst="bentConnector3">
            <a:avLst>
              <a:gd name="adj1" fmla="val -164"/>
            </a:avLst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11"/>
          <p:cNvSpPr/>
          <p:nvPr/>
        </p:nvSpPr>
        <p:spPr>
          <a:xfrm flipH="1">
            <a:off x="5013600" y="3922114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47" name="Elbow Connector 63"/>
          <p:cNvCxnSpPr>
            <a:stCxn id="209" idx="1"/>
            <a:endCxn id="146" idx="3"/>
          </p:cNvCxnSpPr>
          <p:nvPr/>
        </p:nvCxnSpPr>
        <p:spPr>
          <a:xfrm>
            <a:off x="4370286" y="3882182"/>
            <a:ext cx="643314" cy="19091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3" name="Rectangle 11"/>
          <p:cNvSpPr/>
          <p:nvPr/>
        </p:nvSpPr>
        <p:spPr>
          <a:xfrm flipH="1">
            <a:off x="5007378" y="3582455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rgbClr val="0070C0"/>
                </a:solidFill>
              </a:rPr>
              <a:t>RedoCommand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94" name="Elbow Connector 63"/>
          <p:cNvCxnSpPr>
            <a:stCxn id="209" idx="1"/>
            <a:endCxn id="193" idx="3"/>
          </p:cNvCxnSpPr>
          <p:nvPr/>
        </p:nvCxnSpPr>
        <p:spPr>
          <a:xfrm flipV="1">
            <a:off x="4370286" y="3733438"/>
            <a:ext cx="637092" cy="14874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7" name="Elbow Connector 106"/>
          <p:cNvCxnSpPr>
            <a:stCxn id="193" idx="1"/>
            <a:endCxn id="97" idx="0"/>
          </p:cNvCxnSpPr>
          <p:nvPr/>
        </p:nvCxnSpPr>
        <p:spPr>
          <a:xfrm>
            <a:off x="6101013" y="3733438"/>
            <a:ext cx="1832106" cy="1536224"/>
          </a:xfrm>
          <a:prstGeom prst="bentConnector2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4" name="Elbow Connector 106"/>
          <p:cNvCxnSpPr>
            <a:stCxn id="146" idx="1"/>
            <a:endCxn id="12" idx="0"/>
          </p:cNvCxnSpPr>
          <p:nvPr/>
        </p:nvCxnSpPr>
        <p:spPr>
          <a:xfrm>
            <a:off x="6107235" y="4073097"/>
            <a:ext cx="465549" cy="1196611"/>
          </a:xfrm>
          <a:prstGeom prst="bentConnector2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54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Shermine Jong</cp:lastModifiedBy>
  <cp:revision>93</cp:revision>
  <dcterms:created xsi:type="dcterms:W3CDTF">2016-07-22T14:33:02Z</dcterms:created>
  <dcterms:modified xsi:type="dcterms:W3CDTF">2017-04-04T14:42:17Z</dcterms:modified>
</cp:coreProperties>
</file>