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614"/>
  </p:normalViewPr>
  <p:slideViewPr>
    <p:cSldViewPr showGuides="1">
      <p:cViewPr>
        <p:scale>
          <a:sx n="140" d="100"/>
          <a:sy n="140" d="100"/>
        </p:scale>
        <p:origin x="-960" y="-1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49644" y="1869427"/>
            <a:ext cx="8229600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62115" y="333624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62"/>
          <p:cNvSpPr/>
          <p:nvPr/>
        </p:nvSpPr>
        <p:spPr>
          <a:xfrm rot="16200000">
            <a:off x="868898" y="304648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 rot="16200000">
            <a:off x="141137" y="303900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Isosceles Triangle 102"/>
          <p:cNvSpPr/>
          <p:nvPr/>
        </p:nvSpPr>
        <p:spPr>
          <a:xfrm rot="16200000">
            <a:off x="811845" y="313009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8" name="Straight Arrow Connector 7"/>
          <p:cNvCxnSpPr>
            <a:stCxn id="42" idx="3"/>
            <a:endCxn id="2" idx="1"/>
          </p:cNvCxnSpPr>
          <p:nvPr/>
        </p:nvCxnSpPr>
        <p:spPr>
          <a:xfrm>
            <a:off x="1841305" y="350433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Elbow Connector 122"/>
          <p:cNvCxnSpPr/>
          <p:nvPr/>
        </p:nvCxnSpPr>
        <p:spPr>
          <a:xfrm>
            <a:off x="95026" y="321785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34859" y="321785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Flowchart: Decision 96"/>
          <p:cNvSpPr/>
          <p:nvPr/>
        </p:nvSpPr>
        <p:spPr>
          <a:xfrm>
            <a:off x="1605257" y="34176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8"/>
          <p:cNvSpPr/>
          <p:nvPr/>
        </p:nvSpPr>
        <p:spPr>
          <a:xfrm>
            <a:off x="2064425" y="280522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>
            <a:endCxn id="46" idx="1"/>
          </p:cNvCxnSpPr>
          <p:nvPr/>
        </p:nvCxnSpPr>
        <p:spPr>
          <a:xfrm>
            <a:off x="1843615" y="297331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Flowchart: Decision 96"/>
          <p:cNvSpPr/>
          <p:nvPr/>
        </p:nvSpPr>
        <p:spPr>
          <a:xfrm>
            <a:off x="1607567" y="288662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Rectangle 8"/>
          <p:cNvSpPr/>
          <p:nvPr/>
        </p:nvSpPr>
        <p:spPr>
          <a:xfrm>
            <a:off x="3659833" y="286024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" name="Flowchart: Decision 96"/>
          <p:cNvSpPr/>
          <p:nvPr/>
        </p:nvSpPr>
        <p:spPr>
          <a:xfrm>
            <a:off x="3169238" y="285179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Rectangle 8"/>
          <p:cNvSpPr/>
          <p:nvPr/>
        </p:nvSpPr>
        <p:spPr>
          <a:xfrm>
            <a:off x="3662263" y="245837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1" name="Flowchart: Decision 96"/>
          <p:cNvSpPr/>
          <p:nvPr/>
        </p:nvSpPr>
        <p:spPr>
          <a:xfrm rot="5400000">
            <a:off x="3982972" y="324048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Rectangle 8"/>
          <p:cNvSpPr/>
          <p:nvPr/>
        </p:nvSpPr>
        <p:spPr>
          <a:xfrm>
            <a:off x="4521040" y="198713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" name="Flowchart: Decision 96"/>
          <p:cNvSpPr/>
          <p:nvPr/>
        </p:nvSpPr>
        <p:spPr>
          <a:xfrm rot="16200000">
            <a:off x="4106601" y="22443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4346585" y="2038553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8"/>
          <p:cNvSpPr/>
          <p:nvPr/>
        </p:nvSpPr>
        <p:spPr>
          <a:xfrm>
            <a:off x="259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3505200" y="5562600"/>
            <a:ext cx="77655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rgbClr val="7030A0"/>
                </a:solidFill>
              </a:rPr>
              <a:t>Description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4495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0" name="Elbow Connector 63"/>
          <p:cNvCxnSpPr/>
          <p:nvPr/>
        </p:nvCxnSpPr>
        <p:spPr>
          <a:xfrm rot="16200000" flipH="1">
            <a:off x="2464256" y="2663232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Isosceles Triangle 102"/>
          <p:cNvSpPr/>
          <p:nvPr/>
        </p:nvSpPr>
        <p:spPr>
          <a:xfrm rot="10800000" flipV="1">
            <a:off x="2475916" y="234079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1845238" y="1984271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392939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1066800" y="44196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5" name="Elbow Connector 122"/>
          <p:cNvCxnSpPr/>
          <p:nvPr/>
        </p:nvCxnSpPr>
        <p:spPr>
          <a:xfrm rot="16200000" flipH="1">
            <a:off x="460488" y="3986667"/>
            <a:ext cx="833779" cy="378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3509907" y="23690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9907" y="32366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8107" y="1956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72858" y="274203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41305" y="35638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00600" y="2971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3" name="Rectangle 8"/>
          <p:cNvSpPr/>
          <p:nvPr/>
        </p:nvSpPr>
        <p:spPr>
          <a:xfrm>
            <a:off x="54102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76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0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64008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Favorite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7" name="Rectangle 8"/>
          <p:cNvSpPr/>
          <p:nvPr/>
        </p:nvSpPr>
        <p:spPr>
          <a:xfrm>
            <a:off x="7391400" y="5562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Finished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5619975" y="305044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Rectangle 8"/>
          <p:cNvSpPr/>
          <p:nvPr/>
        </p:nvSpPr>
        <p:spPr>
          <a:xfrm>
            <a:off x="5619975" y="371728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3462836" y="4646433"/>
            <a:ext cx="9906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TaskField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8" name="Isosceles Triangle 102"/>
          <p:cNvSpPr/>
          <p:nvPr/>
        </p:nvSpPr>
        <p:spPr>
          <a:xfrm rot="10800000" flipV="1">
            <a:off x="3827203" y="503862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9" name="Elbow Connector 63"/>
          <p:cNvCxnSpPr/>
          <p:nvPr/>
        </p:nvCxnSpPr>
        <p:spPr>
          <a:xfrm>
            <a:off x="3924695" y="5400689"/>
            <a:ext cx="3820798" cy="161910"/>
          </a:xfrm>
          <a:prstGeom prst="bentConnector3">
            <a:avLst>
              <a:gd name="adj1" fmla="val 10001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8"/>
          <p:cNvSpPr/>
          <p:nvPr/>
        </p:nvSpPr>
        <p:spPr>
          <a:xfrm>
            <a:off x="5301647" y="4402333"/>
            <a:ext cx="10359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RecurringTask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5301850" y="2385404"/>
            <a:ext cx="103590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RecurringEvent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754893" y="3055785"/>
            <a:ext cx="156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6769201" y="3711404"/>
            <a:ext cx="154601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6764570" y="2394381"/>
            <a:ext cx="154096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smtClean="0">
                <a:solidFill>
                  <a:srgbClr val="7030A0"/>
                </a:solidFill>
              </a:rPr>
              <a:t/>
            </a:r>
            <a:br>
              <a:rPr lang="en-US" sz="105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ReadOnlyRecurring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6789487" y="4388431"/>
            <a:ext cx="154096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ReadOnlyRecurring</a:t>
            </a:r>
            <a:r>
              <a:rPr lang="en-US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0" name="Elbow Connector 99"/>
          <p:cNvCxnSpPr/>
          <p:nvPr/>
        </p:nvCxnSpPr>
        <p:spPr>
          <a:xfrm flipV="1">
            <a:off x="3405286" y="2631750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00"/>
          <p:cNvCxnSpPr/>
          <p:nvPr/>
        </p:nvCxnSpPr>
        <p:spPr>
          <a:xfrm>
            <a:off x="3382124" y="2944393"/>
            <a:ext cx="275476" cy="892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02"/>
          <p:cNvCxnSpPr/>
          <p:nvPr/>
        </p:nvCxnSpPr>
        <p:spPr>
          <a:xfrm>
            <a:off x="4108944" y="3457215"/>
            <a:ext cx="1511031" cy="362522"/>
          </a:xfrm>
          <a:prstGeom prst="bentConnector3">
            <a:avLst>
              <a:gd name="adj1" fmla="val -22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6" name="Elbow Connector 105"/>
          <p:cNvCxnSpPr/>
          <p:nvPr/>
        </p:nvCxnSpPr>
        <p:spPr>
          <a:xfrm>
            <a:off x="1409440" y="3770457"/>
            <a:ext cx="4210535" cy="190806"/>
          </a:xfrm>
          <a:prstGeom prst="bentConnector3">
            <a:avLst>
              <a:gd name="adj1" fmla="val 5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Isosceles Triangle 102"/>
          <p:cNvSpPr/>
          <p:nvPr/>
        </p:nvSpPr>
        <p:spPr>
          <a:xfrm rot="16200000" flipV="1">
            <a:off x="6539074" y="3788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2" name="Elbow Connector 63"/>
          <p:cNvCxnSpPr>
            <a:endCxn id="111" idx="3"/>
          </p:cNvCxnSpPr>
          <p:nvPr/>
        </p:nvCxnSpPr>
        <p:spPr>
          <a:xfrm>
            <a:off x="6319439" y="3871817"/>
            <a:ext cx="267126" cy="4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8" name="Isosceles Triangle 102"/>
          <p:cNvSpPr/>
          <p:nvPr/>
        </p:nvSpPr>
        <p:spPr>
          <a:xfrm rot="16200000" flipV="1">
            <a:off x="6566473" y="445966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9" name="Elbow Connector 63"/>
          <p:cNvCxnSpPr/>
          <p:nvPr/>
        </p:nvCxnSpPr>
        <p:spPr>
          <a:xfrm>
            <a:off x="6346838" y="4542950"/>
            <a:ext cx="267126" cy="4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0" name="Isosceles Triangle 102"/>
          <p:cNvSpPr/>
          <p:nvPr/>
        </p:nvSpPr>
        <p:spPr>
          <a:xfrm rot="16200000" flipV="1">
            <a:off x="6535288" y="316232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/>
          <p:nvPr/>
        </p:nvCxnSpPr>
        <p:spPr>
          <a:xfrm>
            <a:off x="6315653" y="3245608"/>
            <a:ext cx="267126" cy="4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Isosceles Triangle 102"/>
          <p:cNvSpPr/>
          <p:nvPr/>
        </p:nvSpPr>
        <p:spPr>
          <a:xfrm rot="16200000" flipV="1">
            <a:off x="6546236" y="253026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3" name="Elbow Connector 63"/>
          <p:cNvCxnSpPr/>
          <p:nvPr/>
        </p:nvCxnSpPr>
        <p:spPr>
          <a:xfrm>
            <a:off x="6326601" y="2613548"/>
            <a:ext cx="267126" cy="448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63"/>
          <p:cNvCxnSpPr>
            <a:endCxn id="46" idx="0"/>
          </p:cNvCxnSpPr>
          <p:nvPr/>
        </p:nvCxnSpPr>
        <p:spPr>
          <a:xfrm>
            <a:off x="3924695" y="5406560"/>
            <a:ext cx="2830198" cy="15604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63"/>
          <p:cNvCxnSpPr>
            <a:endCxn id="43" idx="0"/>
          </p:cNvCxnSpPr>
          <p:nvPr/>
        </p:nvCxnSpPr>
        <p:spPr>
          <a:xfrm>
            <a:off x="3924695" y="5400690"/>
            <a:ext cx="1839598" cy="16191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63"/>
          <p:cNvCxnSpPr>
            <a:endCxn id="29" idx="0"/>
          </p:cNvCxnSpPr>
          <p:nvPr/>
        </p:nvCxnSpPr>
        <p:spPr>
          <a:xfrm>
            <a:off x="3924695" y="5405665"/>
            <a:ext cx="925198" cy="15693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63"/>
          <p:cNvCxnSpPr>
            <a:endCxn id="28" idx="0"/>
          </p:cNvCxnSpPr>
          <p:nvPr/>
        </p:nvCxnSpPr>
        <p:spPr>
          <a:xfrm rot="5400000">
            <a:off x="3828132" y="5466037"/>
            <a:ext cx="161910" cy="31216"/>
          </a:xfrm>
          <a:prstGeom prst="bentConnector3">
            <a:avLst>
              <a:gd name="adj1" fmla="val 8953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6" name="Elbow Connector 63"/>
          <p:cNvCxnSpPr>
            <a:endCxn id="27" idx="0"/>
          </p:cNvCxnSpPr>
          <p:nvPr/>
        </p:nvCxnSpPr>
        <p:spPr>
          <a:xfrm rot="10800000" flipV="1">
            <a:off x="2944893" y="5401844"/>
            <a:ext cx="979802" cy="16075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8" name="Elbow Connector 63"/>
          <p:cNvCxnSpPr>
            <a:endCxn id="44" idx="0"/>
          </p:cNvCxnSpPr>
          <p:nvPr/>
        </p:nvCxnSpPr>
        <p:spPr>
          <a:xfrm rot="10800000" flipV="1">
            <a:off x="2030494" y="5401842"/>
            <a:ext cx="1931907" cy="16075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0" name="Elbow Connector 63"/>
          <p:cNvCxnSpPr>
            <a:endCxn id="45" idx="0"/>
          </p:cNvCxnSpPr>
          <p:nvPr/>
        </p:nvCxnSpPr>
        <p:spPr>
          <a:xfrm rot="10800000" flipV="1">
            <a:off x="1116094" y="5401842"/>
            <a:ext cx="2846307" cy="16075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2" name="Elbow Connector 63"/>
          <p:cNvCxnSpPr>
            <a:endCxn id="58" idx="3"/>
          </p:cNvCxnSpPr>
          <p:nvPr/>
        </p:nvCxnSpPr>
        <p:spPr>
          <a:xfrm rot="5400000" flipH="1" flipV="1">
            <a:off x="3853989" y="5318293"/>
            <a:ext cx="212613" cy="43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0" name="Elbow Connector 63"/>
          <p:cNvCxnSpPr>
            <a:stCxn id="58" idx="3"/>
            <a:endCxn id="23" idx="3"/>
          </p:cNvCxnSpPr>
          <p:nvPr/>
        </p:nvCxnSpPr>
        <p:spPr>
          <a:xfrm rot="5400000" flipH="1" flipV="1">
            <a:off x="2956781" y="3166186"/>
            <a:ext cx="3053632" cy="1042285"/>
          </a:xfrm>
          <a:prstGeom prst="bentConnector4">
            <a:avLst>
              <a:gd name="adj1" fmla="val -6289"/>
              <a:gd name="adj2" fmla="val 12193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5" name="Isosceles Triangle 102"/>
          <p:cNvSpPr/>
          <p:nvPr/>
        </p:nvSpPr>
        <p:spPr>
          <a:xfrm rot="10800000" flipV="1">
            <a:off x="5967167" y="406494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6" name="肘形连接符 203"/>
          <p:cNvCxnSpPr>
            <a:stCxn id="175" idx="3"/>
            <a:endCxn id="86" idx="0"/>
          </p:cNvCxnSpPr>
          <p:nvPr/>
        </p:nvCxnSpPr>
        <p:spPr>
          <a:xfrm rot="5400000">
            <a:off x="5880075" y="4179989"/>
            <a:ext cx="161868" cy="2828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Isosceles Triangle 102"/>
          <p:cNvSpPr/>
          <p:nvPr/>
        </p:nvSpPr>
        <p:spPr>
          <a:xfrm flipV="1">
            <a:off x="5834862" y="354244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82" name="肘形连接符 203"/>
          <p:cNvCxnSpPr>
            <a:stCxn id="50" idx="2"/>
            <a:endCxn id="179" idx="3"/>
          </p:cNvCxnSpPr>
          <p:nvPr/>
        </p:nvCxnSpPr>
        <p:spPr>
          <a:xfrm rot="5400000">
            <a:off x="5899473" y="3467846"/>
            <a:ext cx="145237" cy="39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Isosceles Triangle 102"/>
          <p:cNvSpPr/>
          <p:nvPr/>
        </p:nvSpPr>
        <p:spPr>
          <a:xfrm flipV="1">
            <a:off x="5684549" y="288134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87" name="肘形连接符 203"/>
          <p:cNvCxnSpPr>
            <a:stCxn id="89" idx="2"/>
            <a:endCxn id="186" idx="3"/>
          </p:cNvCxnSpPr>
          <p:nvPr/>
        </p:nvCxnSpPr>
        <p:spPr>
          <a:xfrm rot="5400000">
            <a:off x="5745213" y="2806753"/>
            <a:ext cx="14917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Isosceles Triangle 102"/>
          <p:cNvSpPr/>
          <p:nvPr/>
        </p:nvSpPr>
        <p:spPr>
          <a:xfrm flipV="1">
            <a:off x="7391400" y="3523137"/>
            <a:ext cx="270504" cy="184677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2" name="Elbow Connector 63"/>
          <p:cNvCxnSpPr/>
          <p:nvPr/>
        </p:nvCxnSpPr>
        <p:spPr>
          <a:xfrm rot="5400000" flipH="1" flipV="1">
            <a:off x="7452007" y="3458839"/>
            <a:ext cx="107790" cy="20808"/>
          </a:xfrm>
          <a:prstGeom prst="bentConnector3">
            <a:avLst>
              <a:gd name="adj1" fmla="val 1606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Isosceles Triangle 102"/>
          <p:cNvSpPr/>
          <p:nvPr/>
        </p:nvSpPr>
        <p:spPr>
          <a:xfrm flipV="1">
            <a:off x="7391400" y="2850989"/>
            <a:ext cx="270504" cy="184677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7" name="Elbow Connector 63"/>
          <p:cNvCxnSpPr/>
          <p:nvPr/>
        </p:nvCxnSpPr>
        <p:spPr>
          <a:xfrm rot="5400000" flipH="1" flipV="1">
            <a:off x="7452007" y="2786691"/>
            <a:ext cx="107790" cy="20808"/>
          </a:xfrm>
          <a:prstGeom prst="bentConnector3">
            <a:avLst>
              <a:gd name="adj1" fmla="val -1786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2" name="Isosceles Triangle 102"/>
          <p:cNvSpPr/>
          <p:nvPr/>
        </p:nvSpPr>
        <p:spPr>
          <a:xfrm rot="10800000" flipV="1">
            <a:off x="7391400" y="4061754"/>
            <a:ext cx="270504" cy="184677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04" name="Elbow Connector 63"/>
          <p:cNvCxnSpPr>
            <a:stCxn id="96" idx="0"/>
            <a:endCxn id="202" idx="3"/>
          </p:cNvCxnSpPr>
          <p:nvPr/>
        </p:nvCxnSpPr>
        <p:spPr>
          <a:xfrm rot="16200000" flipV="1">
            <a:off x="7472311" y="4300772"/>
            <a:ext cx="142000" cy="33318"/>
          </a:xfrm>
          <a:prstGeom prst="bentConnector3">
            <a:avLst>
              <a:gd name="adj1" fmla="val -1515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0" name="Elbow Connector 106"/>
          <p:cNvCxnSpPr>
            <a:stCxn id="86" idx="2"/>
            <a:endCxn id="52" idx="3"/>
          </p:cNvCxnSpPr>
          <p:nvPr/>
        </p:nvCxnSpPr>
        <p:spPr>
          <a:xfrm rot="5400000">
            <a:off x="5092598" y="4109932"/>
            <a:ext cx="87840" cy="1366163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8" name="Elbow Connector 106"/>
          <p:cNvCxnSpPr/>
          <p:nvPr/>
        </p:nvCxnSpPr>
        <p:spPr>
          <a:xfrm rot="10800000" flipV="1">
            <a:off x="4439648" y="4190992"/>
            <a:ext cx="1499375" cy="563778"/>
          </a:xfrm>
          <a:prstGeom prst="bentConnector3">
            <a:avLst>
              <a:gd name="adj1" fmla="val 7256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4" name="Elbow Connector 106"/>
          <p:cNvCxnSpPr/>
          <p:nvPr/>
        </p:nvCxnSpPr>
        <p:spPr>
          <a:xfrm rot="5400000">
            <a:off x="3471876" y="3058889"/>
            <a:ext cx="2063425" cy="11035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9" name="Elbow Connector 106"/>
          <p:cNvCxnSpPr>
            <a:stCxn id="89" idx="1"/>
          </p:cNvCxnSpPr>
          <p:nvPr/>
        </p:nvCxnSpPr>
        <p:spPr>
          <a:xfrm rot="10800000" flipV="1">
            <a:off x="5057440" y="2558783"/>
            <a:ext cx="244410" cy="89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7" name="Elbow Connector 106"/>
          <p:cNvCxnSpPr/>
          <p:nvPr/>
        </p:nvCxnSpPr>
        <p:spPr>
          <a:xfrm rot="5400000">
            <a:off x="3977344" y="3495190"/>
            <a:ext cx="1447643" cy="895836"/>
          </a:xfrm>
          <a:prstGeom prst="bentConnector3">
            <a:avLst>
              <a:gd name="adj1" fmla="val 3357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1" name="Elbow Connector 106"/>
          <p:cNvCxnSpPr>
            <a:stCxn id="50" idx="1"/>
          </p:cNvCxnSpPr>
          <p:nvPr/>
        </p:nvCxnSpPr>
        <p:spPr>
          <a:xfrm rot="10800000">
            <a:off x="5136519" y="3217853"/>
            <a:ext cx="483457" cy="59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8" name="TextBox 257"/>
          <p:cNvSpPr txBox="1"/>
          <p:nvPr/>
        </p:nvSpPr>
        <p:spPr>
          <a:xfrm>
            <a:off x="5359740" y="368325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359739" y="3962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4527469" y="46138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536675" y="48647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751795" y="44647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4089307" y="44497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75" name="肘形连接符 203"/>
          <p:cNvCxnSpPr/>
          <p:nvPr/>
        </p:nvCxnSpPr>
        <p:spPr>
          <a:xfrm rot="16200000" flipH="1">
            <a:off x="5856756" y="4104156"/>
            <a:ext cx="126274" cy="47413"/>
          </a:xfrm>
          <a:prstGeom prst="bentConnector3">
            <a:avLst>
              <a:gd name="adj1" fmla="val -7931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9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58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Mou Ziyang</cp:lastModifiedBy>
  <cp:revision>85</cp:revision>
  <dcterms:created xsi:type="dcterms:W3CDTF">2016-07-22T14:33:02Z</dcterms:created>
  <dcterms:modified xsi:type="dcterms:W3CDTF">2017-04-09T14:25:58Z</dcterms:modified>
</cp:coreProperties>
</file>