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28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7C8A-0725-4146-A11E-156C31B6ED20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4878-7255-ED49-8201-04818B2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7C8A-0725-4146-A11E-156C31B6ED20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4878-7255-ED49-8201-04818B2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2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7C8A-0725-4146-A11E-156C31B6ED20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4878-7255-ED49-8201-04818B2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2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7C8A-0725-4146-A11E-156C31B6ED20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4878-7255-ED49-8201-04818B2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4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7C8A-0725-4146-A11E-156C31B6ED20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4878-7255-ED49-8201-04818B2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4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7C8A-0725-4146-A11E-156C31B6ED20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4878-7255-ED49-8201-04818B2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3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7C8A-0725-4146-A11E-156C31B6ED20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4878-7255-ED49-8201-04818B2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7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7C8A-0725-4146-A11E-156C31B6ED20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4878-7255-ED49-8201-04818B2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8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7C8A-0725-4146-A11E-156C31B6ED20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4878-7255-ED49-8201-04818B2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3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7C8A-0725-4146-A11E-156C31B6ED20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4878-7255-ED49-8201-04818B2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7C8A-0725-4146-A11E-156C31B6ED20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4878-7255-ED49-8201-04818B2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1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7C8A-0725-4146-A11E-156C31B6ED20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4878-7255-ED49-8201-04818B2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6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9304" y="293303"/>
            <a:ext cx="8382000" cy="617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62"/>
          <p:cNvSpPr/>
          <p:nvPr/>
        </p:nvSpPr>
        <p:spPr>
          <a:xfrm>
            <a:off x="8994765" y="1482257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" name="Rectangle 62"/>
          <p:cNvSpPr/>
          <p:nvPr/>
        </p:nvSpPr>
        <p:spPr>
          <a:xfrm>
            <a:off x="8236255" y="448518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828800" y="1371600"/>
            <a:ext cx="2023214" cy="3807664"/>
            <a:chOff x="304800" y="1371600"/>
            <a:chExt cx="2023214" cy="3807664"/>
          </a:xfrm>
        </p:grpSpPr>
        <p:sp>
          <p:nvSpPr>
            <p:cNvPr id="3" name="Rectangle 2"/>
            <p:cNvSpPr/>
            <p:nvPr/>
          </p:nvSpPr>
          <p:spPr>
            <a:xfrm>
              <a:off x="1524000" y="2133600"/>
              <a:ext cx="157316" cy="304566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4" name="Rectangle 62"/>
            <p:cNvSpPr/>
            <p:nvPr/>
          </p:nvSpPr>
          <p:spPr>
            <a:xfrm>
              <a:off x="872385" y="1371600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2133600"/>
              <a:ext cx="1219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execute(“undo”)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04149" y="2362200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62000" y="4783522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39638" y="5089823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3" idx="0"/>
            </p:cNvCxnSpPr>
            <p:nvPr/>
          </p:nvCxnSpPr>
          <p:spPr>
            <a:xfrm>
              <a:off x="1600200" y="1718360"/>
              <a:ext cx="2458" cy="41524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059689" y="1371600"/>
            <a:ext cx="1893312" cy="2082650"/>
            <a:chOff x="1535689" y="1371600"/>
            <a:chExt cx="1893312" cy="2082650"/>
          </a:xfrm>
        </p:grpSpPr>
        <p:sp>
          <p:nvSpPr>
            <p:cNvPr id="5" name="Rectangle 62"/>
            <p:cNvSpPr/>
            <p:nvPr/>
          </p:nvSpPr>
          <p:spPr>
            <a:xfrm>
              <a:off x="2667001" y="1371600"/>
              <a:ext cx="762000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>
                  <a:solidFill>
                    <a:schemeClr val="bg1"/>
                  </a:solidFill>
                </a:rPr>
                <a:t>P</a:t>
              </a:r>
              <a:r>
                <a:rPr lang="en-US" sz="1600" dirty="0">
                  <a:solidFill>
                    <a:schemeClr val="bg1"/>
                  </a:solidFill>
                </a:rPr>
                <a:t>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0535" y="2324791"/>
              <a:ext cx="174929" cy="11294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35689" y="2146169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parse(“undo”)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1676400" y="2361613"/>
              <a:ext cx="128413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676400" y="3379404"/>
              <a:ext cx="128413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201744" y="3089115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u</a:t>
              </a:r>
            </a:p>
          </p:txBody>
        </p:sp>
        <p:cxnSp>
          <p:nvCxnSpPr>
            <p:cNvPr id="28" name="Straight Connector 27"/>
            <p:cNvCxnSpPr>
              <a:stCxn id="5" idx="2"/>
              <a:endCxn id="19" idx="0"/>
            </p:cNvCxnSpPr>
            <p:nvPr/>
          </p:nvCxnSpPr>
          <p:spPr>
            <a:xfrm flipH="1">
              <a:off x="3048000" y="1718360"/>
              <a:ext cx="1" cy="60643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659465" y="1358729"/>
            <a:ext cx="3915433" cy="2020674"/>
            <a:chOff x="3135464" y="1358729"/>
            <a:chExt cx="3915433" cy="2020674"/>
          </a:xfrm>
        </p:grpSpPr>
        <p:grpSp>
          <p:nvGrpSpPr>
            <p:cNvPr id="100" name="Group 99"/>
            <p:cNvGrpSpPr/>
            <p:nvPr/>
          </p:nvGrpSpPr>
          <p:grpSpPr>
            <a:xfrm>
              <a:off x="4754503" y="2194354"/>
              <a:ext cx="2296394" cy="842681"/>
              <a:chOff x="4754503" y="2194354"/>
              <a:chExt cx="2296394" cy="842681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5907897" y="2296964"/>
                <a:ext cx="1143000" cy="740071"/>
                <a:chOff x="7017070" y="1275138"/>
                <a:chExt cx="1143000" cy="740071"/>
              </a:xfrm>
            </p:grpSpPr>
            <p:sp>
              <p:nvSpPr>
                <p:cNvPr id="8" name="Rectangle 62"/>
                <p:cNvSpPr/>
                <p:nvPr/>
              </p:nvSpPr>
              <p:spPr>
                <a:xfrm>
                  <a:off x="7017070" y="1275138"/>
                  <a:ext cx="1143000" cy="53340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a:Add</a:t>
                  </a:r>
                </a:p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Command</a:t>
                  </a:r>
                  <a:endParaRPr lang="en-SG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7490289" y="1811679"/>
                  <a:ext cx="197115" cy="20353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/>
                </a:p>
              </p:txBody>
            </p:sp>
          </p:grpSp>
          <p:cxnSp>
            <p:nvCxnSpPr>
              <p:cNvPr id="69" name="Straight Arrow Connector 68"/>
              <p:cNvCxnSpPr/>
              <p:nvPr/>
            </p:nvCxnSpPr>
            <p:spPr>
              <a:xfrm>
                <a:off x="5069291" y="2695773"/>
                <a:ext cx="850742" cy="293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4754503" y="2194354"/>
                <a:ext cx="111806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 err="1"/>
                  <a:t>getUndo</a:t>
                </a:r>
                <a:endParaRPr lang="en-US" dirty="0"/>
              </a:p>
              <a:p>
                <a:r>
                  <a:rPr lang="en-US" dirty="0"/>
                  <a:t>Command()</a:t>
                </a:r>
                <a:endParaRPr lang="en-US" dirty="0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>
                <a:off x="5033964" y="2999903"/>
                <a:ext cx="1347152" cy="13076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228955" y="1358729"/>
              <a:ext cx="1312560" cy="1841671"/>
              <a:chOff x="4228955" y="1358729"/>
              <a:chExt cx="1312560" cy="1841671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V="1">
                <a:off x="4228955" y="2828072"/>
                <a:ext cx="617146" cy="229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>
                <a:off x="4335263" y="1358729"/>
                <a:ext cx="1206252" cy="1841671"/>
                <a:chOff x="4335263" y="1358729"/>
                <a:chExt cx="1206252" cy="1841671"/>
              </a:xfrm>
            </p:grpSpPr>
            <p:sp>
              <p:nvSpPr>
                <p:cNvPr id="7" name="Rectangle 62"/>
                <p:cNvSpPr/>
                <p:nvPr/>
              </p:nvSpPr>
              <p:spPr>
                <a:xfrm>
                  <a:off x="4335263" y="1358729"/>
                  <a:ext cx="1206252" cy="53340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d:Delete</a:t>
                  </a:r>
                </a:p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Command</a:t>
                  </a:r>
                  <a:endParaRPr lang="en-SG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4846101" y="2586601"/>
                  <a:ext cx="187863" cy="61379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/>
                </a:p>
              </p:txBody>
            </p:sp>
            <p:cxnSp>
              <p:nvCxnSpPr>
                <p:cNvPr id="63" name="Straight Connector 62"/>
                <p:cNvCxnSpPr>
                  <a:stCxn id="7" idx="2"/>
                  <a:endCxn id="54" idx="0"/>
                </p:cNvCxnSpPr>
                <p:nvPr/>
              </p:nvCxnSpPr>
              <p:spPr>
                <a:xfrm>
                  <a:off x="4938389" y="1892129"/>
                  <a:ext cx="1644" cy="694472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88" name="Straight Arrow Connector 87"/>
              <p:cNvCxnSpPr/>
              <p:nvPr/>
            </p:nvCxnSpPr>
            <p:spPr>
              <a:xfrm>
                <a:off x="4228955" y="3120001"/>
                <a:ext cx="56200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3135464" y="2133600"/>
              <a:ext cx="1470840" cy="1245803"/>
              <a:chOff x="3135464" y="2133600"/>
              <a:chExt cx="1470840" cy="1245803"/>
            </a:xfrm>
          </p:grpSpPr>
          <p:cxnSp>
            <p:nvCxnSpPr>
              <p:cNvPr id="41" name="Straight Arrow Connector 40"/>
              <p:cNvCxnSpPr>
                <a:endCxn id="6" idx="1"/>
              </p:cNvCxnSpPr>
              <p:nvPr/>
            </p:nvCxnSpPr>
            <p:spPr>
              <a:xfrm>
                <a:off x="3135464" y="2398435"/>
                <a:ext cx="404040" cy="1865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539504" y="2133600"/>
                <a:ext cx="1066800" cy="1245803"/>
                <a:chOff x="3878608" y="2133600"/>
                <a:chExt cx="1066800" cy="1245803"/>
              </a:xfrm>
            </p:grpSpPr>
            <p:sp>
              <p:nvSpPr>
                <p:cNvPr id="6" name="Rectangle 62"/>
                <p:cNvSpPr/>
                <p:nvPr/>
              </p:nvSpPr>
              <p:spPr>
                <a:xfrm>
                  <a:off x="3878608" y="2133600"/>
                  <a:ext cx="1066800" cy="53340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u:Undo</a:t>
                  </a:r>
                </a:p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Command</a:t>
                  </a:r>
                  <a:endParaRPr lang="en-SG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326503" y="2667000"/>
                  <a:ext cx="239797" cy="71240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/>
                </a:p>
              </p:txBody>
            </p:sp>
          </p:grpSp>
          <p:cxnSp>
            <p:nvCxnSpPr>
              <p:cNvPr id="91" name="Straight Arrow Connector 90"/>
              <p:cNvCxnSpPr/>
              <p:nvPr/>
            </p:nvCxnSpPr>
            <p:spPr>
              <a:xfrm>
                <a:off x="3147997" y="3296432"/>
                <a:ext cx="839402" cy="812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3485879" y="3047381"/>
                <a:ext cx="22034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/>
                  <a:t>a</a:t>
                </a:r>
                <a:endParaRPr lang="en-US" dirty="0"/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922736" y="4159864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Straight Connector 43"/>
          <p:cNvCxnSpPr>
            <a:stCxn id="55" idx="2"/>
            <a:endCxn id="43" idx="0"/>
          </p:cNvCxnSpPr>
          <p:nvPr/>
        </p:nvCxnSpPr>
        <p:spPr>
          <a:xfrm flipH="1">
            <a:off x="8003398" y="3037036"/>
            <a:ext cx="277" cy="11228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9" idx="2"/>
          </p:cNvCxnSpPr>
          <p:nvPr/>
        </p:nvCxnSpPr>
        <p:spPr>
          <a:xfrm>
            <a:off x="9510017" y="1829018"/>
            <a:ext cx="6654" cy="25617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55"/>
          <p:cNvSpPr/>
          <p:nvPr/>
        </p:nvSpPr>
        <p:spPr>
          <a:xfrm>
            <a:off x="9433817" y="4214493"/>
            <a:ext cx="170209" cy="226187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102231" y="4314394"/>
            <a:ext cx="133158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955232" y="4946727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1" name="TextBox 60"/>
          <p:cNvSpPr txBox="1"/>
          <p:nvPr/>
        </p:nvSpPr>
        <p:spPr>
          <a:xfrm>
            <a:off x="7905116" y="407489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dirty="0" err="1">
                <a:solidFill>
                  <a:schemeClr val="accent5"/>
                </a:solidFill>
              </a:rPr>
              <a:t>addTask</a:t>
            </a:r>
            <a:r>
              <a:rPr lang="en-US" dirty="0">
                <a:solidFill>
                  <a:schemeClr val="accent5"/>
                </a:solidFill>
              </a:rPr>
              <a:t>(t)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084059" y="4427487"/>
            <a:ext cx="1432613" cy="1319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102231" y="4645997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061136" y="5029200"/>
            <a:ext cx="89409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200401" y="3975960"/>
            <a:ext cx="2278701" cy="314377"/>
            <a:chOff x="1676400" y="3975960"/>
            <a:chExt cx="2342371" cy="238532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1676400" y="4214492"/>
              <a:ext cx="234237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347741" y="3975960"/>
              <a:ext cx="855809" cy="1634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</p:grpSp>
      <p:sp>
        <p:nvSpPr>
          <p:cNvPr id="75" name="Rectangle 74"/>
          <p:cNvSpPr/>
          <p:nvPr/>
        </p:nvSpPr>
        <p:spPr>
          <a:xfrm>
            <a:off x="5486400" y="4128988"/>
            <a:ext cx="316492" cy="10502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80" name="Group 79"/>
          <p:cNvGrpSpPr/>
          <p:nvPr/>
        </p:nvGrpSpPr>
        <p:grpSpPr>
          <a:xfrm>
            <a:off x="5751197" y="4125426"/>
            <a:ext cx="2188079" cy="244914"/>
            <a:chOff x="1676400" y="4039063"/>
            <a:chExt cx="2342371" cy="175429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1676400" y="4214492"/>
              <a:ext cx="234237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349255" y="4039063"/>
              <a:ext cx="1195212" cy="154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executeUndo</a:t>
              </a:r>
              <a:r>
                <a:rPr lang="en-US" dirty="0"/>
                <a:t>()</a:t>
              </a:r>
              <a:endParaRPr lang="en-US" dirty="0"/>
            </a:p>
          </p:txBody>
        </p:sp>
      </p:grpSp>
      <p:cxnSp>
        <p:nvCxnSpPr>
          <p:cNvPr id="83" name="Straight Connector 82"/>
          <p:cNvCxnSpPr>
            <a:stCxn id="52" idx="2"/>
            <a:endCxn id="75" idx="0"/>
          </p:cNvCxnSpPr>
          <p:nvPr/>
        </p:nvCxnSpPr>
        <p:spPr>
          <a:xfrm>
            <a:off x="5631298" y="3379403"/>
            <a:ext cx="13348" cy="7495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77" name="Group 76"/>
          <p:cNvGrpSpPr/>
          <p:nvPr/>
        </p:nvGrpSpPr>
        <p:grpSpPr>
          <a:xfrm>
            <a:off x="3222936" y="4823585"/>
            <a:ext cx="2263464" cy="266238"/>
            <a:chOff x="1698936" y="4823585"/>
            <a:chExt cx="2263464" cy="266238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1698936" y="5069470"/>
              <a:ext cx="2263464" cy="20353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470010" y="4823585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810191" y="4833620"/>
            <a:ext cx="2112545" cy="284483"/>
            <a:chOff x="1698936" y="4823585"/>
            <a:chExt cx="2263464" cy="266238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1698936" y="5069470"/>
              <a:ext cx="2263464" cy="20353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470010" y="4823585"/>
              <a:ext cx="621216" cy="2016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Xiaoxuan Yan</dc:creator>
  <cp:lastModifiedBy>Xiaoxuan Yan</cp:lastModifiedBy>
  <cp:revision>1</cp:revision>
  <dcterms:created xsi:type="dcterms:W3CDTF">2017-04-07T13:02:39Z</dcterms:created>
  <dcterms:modified xsi:type="dcterms:W3CDTF">2017-04-07T13:04:21Z</dcterms:modified>
</cp:coreProperties>
</file>