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58"/>
  </p:normalViewPr>
  <p:slideViewPr>
    <p:cSldViewPr showGuides="1">
      <p:cViewPr>
        <p:scale>
          <a:sx n="155" d="100"/>
          <a:sy n="155" d="100"/>
        </p:scale>
        <p:origin x="112" y="-1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199"/>
            <a:ext cx="7490735" cy="32926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26306" y="3200538"/>
            <a:ext cx="563361" cy="302526"/>
          </a:xfrm>
          <a:prstGeom prst="bentConnector3">
            <a:avLst>
              <a:gd name="adj1" fmla="val 10849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352093" y="1081059"/>
            <a:ext cx="378691" cy="4637261"/>
          </a:xfrm>
          <a:prstGeom prst="bentConnector4">
            <a:avLst>
              <a:gd name="adj1" fmla="val -182317"/>
              <a:gd name="adj2" fmla="val 9997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03292" y="341530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98814" y="330695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95288" y="426663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957976" y="445717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05921" y="3878499"/>
            <a:ext cx="1049155" cy="45495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67" idx="3"/>
          </p:cNvCxnSpPr>
          <p:nvPr/>
        </p:nvCxnSpPr>
        <p:spPr>
          <a:xfrm rot="16200000" flipV="1">
            <a:off x="5806111" y="1996406"/>
            <a:ext cx="875354" cy="8479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2039" y="20237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3944" y="28674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708688" y="386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08688" y="22301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endCxn id="74" idx="1"/>
          </p:cNvCxnSpPr>
          <p:nvPr/>
        </p:nvCxnSpPr>
        <p:spPr>
          <a:xfrm rot="16200000" flipH="1">
            <a:off x="7115865" y="3417285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/>
          <p:nvPr/>
        </p:nvCxnSpPr>
        <p:spPr>
          <a:xfrm rot="5400000" flipH="1" flipV="1">
            <a:off x="7381649" y="2530764"/>
            <a:ext cx="444295" cy="217201"/>
          </a:xfrm>
          <a:prstGeom prst="bentConnector3">
            <a:avLst>
              <a:gd name="adj1" fmla="val 1000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>
            <a:off x="7708688" y="19119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4650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3" name="Rectangle 8"/>
          <p:cNvSpPr/>
          <p:nvPr/>
        </p:nvSpPr>
        <p:spPr>
          <a:xfrm>
            <a:off x="7721701" y="41901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721701" y="45076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 rot="16200000" flipH="1">
            <a:off x="7129449" y="3777387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7128879" y="4092589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6469184" y="2689374"/>
            <a:ext cx="399060" cy="36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460829" y="26864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4523796" y="3795783"/>
            <a:ext cx="113577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rot="16200000">
            <a:off x="5576717" y="3910840"/>
            <a:ext cx="270504" cy="13748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63"/>
          <p:cNvCxnSpPr>
            <a:stCxn id="95" idx="3"/>
            <a:endCxn id="101" idx="1"/>
          </p:cNvCxnSpPr>
          <p:nvPr/>
        </p:nvCxnSpPr>
        <p:spPr>
          <a:xfrm flipV="1">
            <a:off x="5780711" y="3941454"/>
            <a:ext cx="522192" cy="38128"/>
          </a:xfrm>
          <a:prstGeom prst="bentConnector3">
            <a:avLst>
              <a:gd name="adj1" fmla="val 10048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stCxn id="102" idx="3"/>
          </p:cNvCxnSpPr>
          <p:nvPr/>
        </p:nvCxnSpPr>
        <p:spPr>
          <a:xfrm rot="16200000" flipV="1">
            <a:off x="6372078" y="3323738"/>
            <a:ext cx="518948" cy="2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/>
          <p:cNvSpPr/>
          <p:nvPr/>
        </p:nvSpPr>
        <p:spPr>
          <a:xfrm>
            <a:off x="6302903" y="37680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Isosceles Triangle 102"/>
          <p:cNvSpPr/>
          <p:nvPr/>
        </p:nvSpPr>
        <p:spPr>
          <a:xfrm flipV="1">
            <a:off x="6497766" y="3584678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4" name="Rectangle 8"/>
          <p:cNvSpPr/>
          <p:nvPr/>
        </p:nvSpPr>
        <p:spPr>
          <a:xfrm>
            <a:off x="6323719" y="2857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104"/>
          <p:cNvCxnSpPr>
            <a:endCxn id="109" idx="1"/>
          </p:cNvCxnSpPr>
          <p:nvPr/>
        </p:nvCxnSpPr>
        <p:spPr>
          <a:xfrm>
            <a:off x="6360920" y="4120207"/>
            <a:ext cx="313198" cy="2220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6674118" y="4199334"/>
            <a:ext cx="7293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Start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6342923" y="4357187"/>
            <a:ext cx="493888" cy="157710"/>
          </a:xfrm>
          <a:prstGeom prst="bentConnector3">
            <a:avLst>
              <a:gd name="adj1" fmla="val 1000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>
            <a:off x="6680048" y="4576638"/>
            <a:ext cx="7233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Start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51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69</cp:revision>
  <dcterms:created xsi:type="dcterms:W3CDTF">2016-07-22T14:33:02Z</dcterms:created>
  <dcterms:modified xsi:type="dcterms:W3CDTF">2017-03-27T02:39:30Z</dcterms:modified>
</cp:coreProperties>
</file>