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/>
    <p:restoredTop sz="94614"/>
  </p:normalViewPr>
  <p:slideViewPr>
    <p:cSldViewPr showGuides="1">
      <p:cViewPr>
        <p:scale>
          <a:sx n="140" d="100"/>
          <a:sy n="140" d="100"/>
        </p:scale>
        <p:origin x="304" y="-14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pPr/>
              <a:t>4/9/17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pPr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349644" y="1869427"/>
            <a:ext cx="8229600" cy="41148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62115" y="3336241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62"/>
          <p:cNvSpPr/>
          <p:nvPr/>
        </p:nvSpPr>
        <p:spPr>
          <a:xfrm rot="16200000">
            <a:off x="868898" y="3046488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 rot="16200000">
            <a:off x="141137" y="3039003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7" name="Isosceles Triangle 102"/>
          <p:cNvSpPr/>
          <p:nvPr/>
        </p:nvSpPr>
        <p:spPr>
          <a:xfrm rot="16200000">
            <a:off x="811845" y="3130092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8" name="Straight Arrow Connector 7"/>
          <p:cNvCxnSpPr>
            <a:stCxn id="42" idx="3"/>
            <a:endCxn id="2" idx="1"/>
          </p:cNvCxnSpPr>
          <p:nvPr/>
        </p:nvCxnSpPr>
        <p:spPr>
          <a:xfrm>
            <a:off x="1841305" y="3504337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" name="Elbow Connector 122"/>
          <p:cNvCxnSpPr/>
          <p:nvPr/>
        </p:nvCxnSpPr>
        <p:spPr>
          <a:xfrm>
            <a:off x="95026" y="3217854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034859" y="3217853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" name="Flowchart: Decision 96"/>
          <p:cNvSpPr/>
          <p:nvPr/>
        </p:nvSpPr>
        <p:spPr>
          <a:xfrm>
            <a:off x="1605257" y="341764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" name="Rectangle 8"/>
          <p:cNvSpPr/>
          <p:nvPr/>
        </p:nvSpPr>
        <p:spPr>
          <a:xfrm>
            <a:off x="2064425" y="2805221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" name="Straight Arrow Connector 13"/>
          <p:cNvCxnSpPr>
            <a:endCxn id="46" idx="1"/>
          </p:cNvCxnSpPr>
          <p:nvPr/>
        </p:nvCxnSpPr>
        <p:spPr>
          <a:xfrm>
            <a:off x="1843615" y="2973317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" name="Flowchart: Decision 96"/>
          <p:cNvSpPr/>
          <p:nvPr/>
        </p:nvSpPr>
        <p:spPr>
          <a:xfrm>
            <a:off x="1607567" y="288662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6" name="Rectangle 8"/>
          <p:cNvSpPr/>
          <p:nvPr/>
        </p:nvSpPr>
        <p:spPr>
          <a:xfrm>
            <a:off x="3659833" y="2860247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</a:t>
            </a:r>
            <a:r>
              <a:rPr lang="en-US" altLang="zh-CN" sz="1050" dirty="0" smtClean="0">
                <a:solidFill>
                  <a:srgbClr val="7030A0"/>
                </a:solidFill>
              </a:rPr>
              <a:t>Task</a:t>
            </a:r>
            <a:r>
              <a:rPr lang="en-US" sz="1050" dirty="0" smtClean="0">
                <a:solidFill>
                  <a:srgbClr val="7030A0"/>
                </a:solidFill>
              </a:rPr>
              <a:t>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7" name="Flowchart: Decision 96"/>
          <p:cNvSpPr/>
          <p:nvPr/>
        </p:nvSpPr>
        <p:spPr>
          <a:xfrm>
            <a:off x="3169238" y="285179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9" name="Rectangle 8"/>
          <p:cNvSpPr/>
          <p:nvPr/>
        </p:nvSpPr>
        <p:spPr>
          <a:xfrm>
            <a:off x="3662263" y="245837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1" name="Flowchart: Decision 96"/>
          <p:cNvSpPr/>
          <p:nvPr/>
        </p:nvSpPr>
        <p:spPr>
          <a:xfrm rot="5400000">
            <a:off x="3982972" y="3240484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3" name="Rectangle 8"/>
          <p:cNvSpPr/>
          <p:nvPr/>
        </p:nvSpPr>
        <p:spPr>
          <a:xfrm>
            <a:off x="4521040" y="1987133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4" name="Flowchart: Decision 96"/>
          <p:cNvSpPr/>
          <p:nvPr/>
        </p:nvSpPr>
        <p:spPr>
          <a:xfrm rot="16200000">
            <a:off x="4106601" y="224434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5" name="Elbow Connector 24"/>
          <p:cNvCxnSpPr/>
          <p:nvPr/>
        </p:nvCxnSpPr>
        <p:spPr>
          <a:xfrm rot="5400000" flipH="1" flipV="1">
            <a:off x="4346585" y="2038553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7" name="Rectangle 8"/>
          <p:cNvSpPr/>
          <p:nvPr/>
        </p:nvSpPr>
        <p:spPr>
          <a:xfrm>
            <a:off x="2590800" y="55626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TaskTime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8" name="Rectangle 8"/>
          <p:cNvSpPr/>
          <p:nvPr/>
        </p:nvSpPr>
        <p:spPr>
          <a:xfrm>
            <a:off x="3505200" y="5562600"/>
            <a:ext cx="77655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rgbClr val="7030A0"/>
                </a:solidFill>
              </a:rPr>
              <a:t>Description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29" name="Rectangle 8"/>
          <p:cNvSpPr/>
          <p:nvPr/>
        </p:nvSpPr>
        <p:spPr>
          <a:xfrm>
            <a:off x="4495800" y="55626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Venue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30" name="Elbow Connector 63"/>
          <p:cNvCxnSpPr/>
          <p:nvPr/>
        </p:nvCxnSpPr>
        <p:spPr>
          <a:xfrm rot="16200000" flipH="1">
            <a:off x="2464256" y="2663232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1" name="Isosceles Triangle 102"/>
          <p:cNvSpPr/>
          <p:nvPr/>
        </p:nvSpPr>
        <p:spPr>
          <a:xfrm rot="10800000" flipV="1">
            <a:off x="2475916" y="2340798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32" name="Rectangle 8"/>
          <p:cNvSpPr/>
          <p:nvPr/>
        </p:nvSpPr>
        <p:spPr>
          <a:xfrm>
            <a:off x="1845238" y="1984271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</a:t>
            </a:r>
            <a:r>
              <a:rPr lang="en-US" altLang="zh-CN" sz="1050" dirty="0" smtClean="0">
                <a:solidFill>
                  <a:srgbClr val="7030A0"/>
                </a:solidFill>
              </a:rPr>
              <a:t>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38400" y="392939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4" name="Rectangle 8"/>
          <p:cNvSpPr/>
          <p:nvPr/>
        </p:nvSpPr>
        <p:spPr>
          <a:xfrm>
            <a:off x="1066800" y="4419600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35" name="Elbow Connector 122"/>
          <p:cNvCxnSpPr/>
          <p:nvPr/>
        </p:nvCxnSpPr>
        <p:spPr>
          <a:xfrm rot="16200000" flipH="1">
            <a:off x="460488" y="3986667"/>
            <a:ext cx="833779" cy="378845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6" name="TextBox 35"/>
          <p:cNvSpPr txBox="1"/>
          <p:nvPr/>
        </p:nvSpPr>
        <p:spPr>
          <a:xfrm>
            <a:off x="3509907" y="236902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09907" y="323666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48107" y="195672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72858" y="274203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41305" y="356385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00600" y="29718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43" name="Rectangle 8"/>
          <p:cNvSpPr/>
          <p:nvPr/>
        </p:nvSpPr>
        <p:spPr>
          <a:xfrm>
            <a:off x="5410200" y="55626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676400" y="55626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TaskDate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62000" y="55626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6" name="Rectangle 8"/>
          <p:cNvSpPr/>
          <p:nvPr/>
        </p:nvSpPr>
        <p:spPr>
          <a:xfrm>
            <a:off x="6400800" y="55626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Favorite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7" name="Rectangle 8"/>
          <p:cNvSpPr/>
          <p:nvPr/>
        </p:nvSpPr>
        <p:spPr>
          <a:xfrm>
            <a:off x="7391400" y="55626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Finished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0" name="Rectangle 8"/>
          <p:cNvSpPr/>
          <p:nvPr/>
        </p:nvSpPr>
        <p:spPr>
          <a:xfrm>
            <a:off x="5619975" y="3050445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Rectangle 8"/>
          <p:cNvSpPr/>
          <p:nvPr/>
        </p:nvSpPr>
        <p:spPr>
          <a:xfrm>
            <a:off x="5619975" y="3717287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3462836" y="4646433"/>
            <a:ext cx="990600" cy="3810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TaskField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8" name="Isosceles Triangle 102"/>
          <p:cNvSpPr/>
          <p:nvPr/>
        </p:nvSpPr>
        <p:spPr>
          <a:xfrm rot="10800000" flipV="1">
            <a:off x="3827203" y="5038622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59" name="Elbow Connector 63"/>
          <p:cNvCxnSpPr/>
          <p:nvPr/>
        </p:nvCxnSpPr>
        <p:spPr>
          <a:xfrm>
            <a:off x="3924695" y="5400689"/>
            <a:ext cx="3820798" cy="161910"/>
          </a:xfrm>
          <a:prstGeom prst="bentConnector3">
            <a:avLst>
              <a:gd name="adj1" fmla="val 100019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8"/>
          <p:cNvSpPr/>
          <p:nvPr/>
        </p:nvSpPr>
        <p:spPr>
          <a:xfrm>
            <a:off x="5301647" y="4402333"/>
            <a:ext cx="103590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smtClean="0">
                <a:solidFill>
                  <a:srgbClr val="7030A0"/>
                </a:solidFill>
              </a:rPr>
              <a:t>RecurringTask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9" name="Rectangle 8"/>
          <p:cNvSpPr/>
          <p:nvPr/>
        </p:nvSpPr>
        <p:spPr>
          <a:xfrm>
            <a:off x="5301850" y="2385404"/>
            <a:ext cx="103590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RecurringEvent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0" name="Rectangle 8"/>
          <p:cNvSpPr/>
          <p:nvPr/>
        </p:nvSpPr>
        <p:spPr>
          <a:xfrm>
            <a:off x="6754893" y="3055785"/>
            <a:ext cx="156032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</a:t>
            </a:r>
            <a:r>
              <a:rPr lang="en-US" altLang="zh-CN" sz="1050" dirty="0" smtClean="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Rectangle 8"/>
          <p:cNvSpPr/>
          <p:nvPr/>
        </p:nvSpPr>
        <p:spPr>
          <a:xfrm>
            <a:off x="6769201" y="3711404"/>
            <a:ext cx="154601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5" name="Rectangle 8"/>
          <p:cNvSpPr/>
          <p:nvPr/>
        </p:nvSpPr>
        <p:spPr>
          <a:xfrm>
            <a:off x="6764570" y="2394381"/>
            <a:ext cx="154096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ReadOnlyRecurring</a:t>
            </a:r>
            <a:r>
              <a:rPr lang="en-US" altLang="zh-CN" sz="1050" dirty="0" smtClean="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6" name="Rectangle 8"/>
          <p:cNvSpPr/>
          <p:nvPr/>
        </p:nvSpPr>
        <p:spPr>
          <a:xfrm>
            <a:off x="6789487" y="4388431"/>
            <a:ext cx="154096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ReadOnlyRecurringTask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0" name="Elbow Connector 99"/>
          <p:cNvCxnSpPr/>
          <p:nvPr/>
        </p:nvCxnSpPr>
        <p:spPr>
          <a:xfrm flipV="1">
            <a:off x="3405286" y="2631750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1" name="Elbow Connector 100"/>
          <p:cNvCxnSpPr/>
          <p:nvPr/>
        </p:nvCxnSpPr>
        <p:spPr>
          <a:xfrm>
            <a:off x="3382124" y="2944393"/>
            <a:ext cx="275476" cy="8923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02"/>
          <p:cNvCxnSpPr/>
          <p:nvPr/>
        </p:nvCxnSpPr>
        <p:spPr>
          <a:xfrm>
            <a:off x="4108944" y="3457215"/>
            <a:ext cx="1511031" cy="362522"/>
          </a:xfrm>
          <a:prstGeom prst="bentConnector3">
            <a:avLst>
              <a:gd name="adj1" fmla="val -22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6" name="Elbow Connector 105"/>
          <p:cNvCxnSpPr/>
          <p:nvPr/>
        </p:nvCxnSpPr>
        <p:spPr>
          <a:xfrm>
            <a:off x="1409440" y="3770457"/>
            <a:ext cx="4210535" cy="190806"/>
          </a:xfrm>
          <a:prstGeom prst="bentConnector3">
            <a:avLst>
              <a:gd name="adj1" fmla="val 51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1" name="Isosceles Triangle 102"/>
          <p:cNvSpPr/>
          <p:nvPr/>
        </p:nvSpPr>
        <p:spPr>
          <a:xfrm rot="16200000" flipV="1">
            <a:off x="6539074" y="3788535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12" name="Elbow Connector 63"/>
          <p:cNvCxnSpPr>
            <a:endCxn id="111" idx="3"/>
          </p:cNvCxnSpPr>
          <p:nvPr/>
        </p:nvCxnSpPr>
        <p:spPr>
          <a:xfrm>
            <a:off x="6319439" y="3871817"/>
            <a:ext cx="267126" cy="448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8" name="Isosceles Triangle 102"/>
          <p:cNvSpPr/>
          <p:nvPr/>
        </p:nvSpPr>
        <p:spPr>
          <a:xfrm rot="16200000" flipV="1">
            <a:off x="6566473" y="4459668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19" name="Elbow Connector 63"/>
          <p:cNvCxnSpPr/>
          <p:nvPr/>
        </p:nvCxnSpPr>
        <p:spPr>
          <a:xfrm>
            <a:off x="6346838" y="4542950"/>
            <a:ext cx="267126" cy="448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0" name="Isosceles Triangle 102"/>
          <p:cNvSpPr/>
          <p:nvPr/>
        </p:nvSpPr>
        <p:spPr>
          <a:xfrm rot="16200000" flipV="1">
            <a:off x="6535288" y="3162326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/>
          <p:nvPr/>
        </p:nvCxnSpPr>
        <p:spPr>
          <a:xfrm>
            <a:off x="6315653" y="3245608"/>
            <a:ext cx="267126" cy="448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2" name="Isosceles Triangle 102"/>
          <p:cNvSpPr/>
          <p:nvPr/>
        </p:nvSpPr>
        <p:spPr>
          <a:xfrm rot="16200000" flipV="1">
            <a:off x="6546236" y="2530266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3" name="Elbow Connector 63"/>
          <p:cNvCxnSpPr/>
          <p:nvPr/>
        </p:nvCxnSpPr>
        <p:spPr>
          <a:xfrm>
            <a:off x="6326601" y="2613548"/>
            <a:ext cx="267126" cy="448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6" name="Elbow Connector 63"/>
          <p:cNvCxnSpPr>
            <a:endCxn id="46" idx="0"/>
          </p:cNvCxnSpPr>
          <p:nvPr/>
        </p:nvCxnSpPr>
        <p:spPr>
          <a:xfrm>
            <a:off x="3924695" y="5406560"/>
            <a:ext cx="2830198" cy="15604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8" name="Elbow Connector 63"/>
          <p:cNvCxnSpPr>
            <a:endCxn id="43" idx="0"/>
          </p:cNvCxnSpPr>
          <p:nvPr/>
        </p:nvCxnSpPr>
        <p:spPr>
          <a:xfrm>
            <a:off x="3924695" y="5400690"/>
            <a:ext cx="1839598" cy="16191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1" name="Elbow Connector 63"/>
          <p:cNvCxnSpPr>
            <a:endCxn id="29" idx="0"/>
          </p:cNvCxnSpPr>
          <p:nvPr/>
        </p:nvCxnSpPr>
        <p:spPr>
          <a:xfrm>
            <a:off x="3924695" y="5405665"/>
            <a:ext cx="925198" cy="156935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3" name="Elbow Connector 63"/>
          <p:cNvCxnSpPr>
            <a:endCxn id="28" idx="0"/>
          </p:cNvCxnSpPr>
          <p:nvPr/>
        </p:nvCxnSpPr>
        <p:spPr>
          <a:xfrm rot="5400000">
            <a:off x="3828132" y="5466037"/>
            <a:ext cx="161910" cy="31216"/>
          </a:xfrm>
          <a:prstGeom prst="bentConnector3">
            <a:avLst>
              <a:gd name="adj1" fmla="val 89533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6" name="Elbow Connector 63"/>
          <p:cNvCxnSpPr>
            <a:endCxn id="27" idx="0"/>
          </p:cNvCxnSpPr>
          <p:nvPr/>
        </p:nvCxnSpPr>
        <p:spPr>
          <a:xfrm rot="10800000" flipV="1">
            <a:off x="2944893" y="5401844"/>
            <a:ext cx="979802" cy="160756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8" name="Elbow Connector 63"/>
          <p:cNvCxnSpPr>
            <a:endCxn id="44" idx="0"/>
          </p:cNvCxnSpPr>
          <p:nvPr/>
        </p:nvCxnSpPr>
        <p:spPr>
          <a:xfrm rot="10800000" flipV="1">
            <a:off x="2030494" y="5401842"/>
            <a:ext cx="1931907" cy="160757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0" name="Elbow Connector 63"/>
          <p:cNvCxnSpPr>
            <a:endCxn id="45" idx="0"/>
          </p:cNvCxnSpPr>
          <p:nvPr/>
        </p:nvCxnSpPr>
        <p:spPr>
          <a:xfrm rot="10800000" flipV="1">
            <a:off x="1116094" y="5401842"/>
            <a:ext cx="2846307" cy="160757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2" name="Elbow Connector 63"/>
          <p:cNvCxnSpPr>
            <a:endCxn id="58" idx="3"/>
          </p:cNvCxnSpPr>
          <p:nvPr/>
        </p:nvCxnSpPr>
        <p:spPr>
          <a:xfrm rot="5400000" flipH="1" flipV="1">
            <a:off x="3853989" y="5318293"/>
            <a:ext cx="212613" cy="431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0" name="Elbow Connector 63"/>
          <p:cNvCxnSpPr>
            <a:stCxn id="58" idx="3"/>
            <a:endCxn id="23" idx="3"/>
          </p:cNvCxnSpPr>
          <p:nvPr/>
        </p:nvCxnSpPr>
        <p:spPr>
          <a:xfrm rot="5400000" flipH="1" flipV="1">
            <a:off x="2956781" y="3166186"/>
            <a:ext cx="3053632" cy="1042285"/>
          </a:xfrm>
          <a:prstGeom prst="bentConnector4">
            <a:avLst>
              <a:gd name="adj1" fmla="val -6289"/>
              <a:gd name="adj2" fmla="val 121933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5" name="Isosceles Triangle 102"/>
          <p:cNvSpPr/>
          <p:nvPr/>
        </p:nvSpPr>
        <p:spPr>
          <a:xfrm rot="10800000" flipV="1">
            <a:off x="5967167" y="4064942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76" name="肘形连接符 203"/>
          <p:cNvCxnSpPr>
            <a:stCxn id="175" idx="3"/>
            <a:endCxn id="86" idx="0"/>
          </p:cNvCxnSpPr>
          <p:nvPr/>
        </p:nvCxnSpPr>
        <p:spPr>
          <a:xfrm rot="5400000">
            <a:off x="5880075" y="4179989"/>
            <a:ext cx="161868" cy="28282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Isosceles Triangle 102"/>
          <p:cNvSpPr/>
          <p:nvPr/>
        </p:nvSpPr>
        <p:spPr>
          <a:xfrm flipV="1">
            <a:off x="5834862" y="3542442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82" name="肘形连接符 203"/>
          <p:cNvCxnSpPr>
            <a:stCxn id="50" idx="2"/>
            <a:endCxn id="179" idx="3"/>
          </p:cNvCxnSpPr>
          <p:nvPr/>
        </p:nvCxnSpPr>
        <p:spPr>
          <a:xfrm rot="5400000">
            <a:off x="5899473" y="3467846"/>
            <a:ext cx="145237" cy="395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Isosceles Triangle 102"/>
          <p:cNvSpPr/>
          <p:nvPr/>
        </p:nvSpPr>
        <p:spPr>
          <a:xfrm flipV="1">
            <a:off x="5684549" y="2881343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87" name="肘形连接符 203"/>
          <p:cNvCxnSpPr>
            <a:stCxn id="89" idx="2"/>
            <a:endCxn id="186" idx="3"/>
          </p:cNvCxnSpPr>
          <p:nvPr/>
        </p:nvCxnSpPr>
        <p:spPr>
          <a:xfrm rot="5400000">
            <a:off x="5745213" y="2806753"/>
            <a:ext cx="149179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Isosceles Triangle 102"/>
          <p:cNvSpPr/>
          <p:nvPr/>
        </p:nvSpPr>
        <p:spPr>
          <a:xfrm flipV="1">
            <a:off x="7391400" y="3523137"/>
            <a:ext cx="270504" cy="184677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2" name="Elbow Connector 63"/>
          <p:cNvCxnSpPr/>
          <p:nvPr/>
        </p:nvCxnSpPr>
        <p:spPr>
          <a:xfrm rot="5400000" flipH="1" flipV="1">
            <a:off x="7452007" y="3458839"/>
            <a:ext cx="107790" cy="20808"/>
          </a:xfrm>
          <a:prstGeom prst="bentConnector3">
            <a:avLst>
              <a:gd name="adj1" fmla="val 1606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6" name="Isosceles Triangle 102"/>
          <p:cNvSpPr/>
          <p:nvPr/>
        </p:nvSpPr>
        <p:spPr>
          <a:xfrm flipV="1">
            <a:off x="7391400" y="2850989"/>
            <a:ext cx="270504" cy="184677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7" name="Elbow Connector 63"/>
          <p:cNvCxnSpPr/>
          <p:nvPr/>
        </p:nvCxnSpPr>
        <p:spPr>
          <a:xfrm rot="5400000" flipH="1" flipV="1">
            <a:off x="7452007" y="2786691"/>
            <a:ext cx="107790" cy="20808"/>
          </a:xfrm>
          <a:prstGeom prst="bentConnector3">
            <a:avLst>
              <a:gd name="adj1" fmla="val -17865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02" name="Isosceles Triangle 102"/>
          <p:cNvSpPr/>
          <p:nvPr/>
        </p:nvSpPr>
        <p:spPr>
          <a:xfrm rot="10800000" flipV="1">
            <a:off x="7391400" y="4061754"/>
            <a:ext cx="270504" cy="184677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04" name="Elbow Connector 63"/>
          <p:cNvCxnSpPr>
            <a:stCxn id="96" idx="0"/>
            <a:endCxn id="202" idx="3"/>
          </p:cNvCxnSpPr>
          <p:nvPr/>
        </p:nvCxnSpPr>
        <p:spPr>
          <a:xfrm rot="16200000" flipV="1">
            <a:off x="7472311" y="4300772"/>
            <a:ext cx="142000" cy="33318"/>
          </a:xfrm>
          <a:prstGeom prst="bentConnector3">
            <a:avLst>
              <a:gd name="adj1" fmla="val -1515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0" name="Elbow Connector 106"/>
          <p:cNvCxnSpPr>
            <a:stCxn id="86" idx="2"/>
            <a:endCxn id="52" idx="3"/>
          </p:cNvCxnSpPr>
          <p:nvPr/>
        </p:nvCxnSpPr>
        <p:spPr>
          <a:xfrm rot="5400000">
            <a:off x="5092598" y="4109932"/>
            <a:ext cx="87840" cy="1366163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8" name="Elbow Connector 106"/>
          <p:cNvCxnSpPr/>
          <p:nvPr/>
        </p:nvCxnSpPr>
        <p:spPr>
          <a:xfrm rot="10800000" flipV="1">
            <a:off x="4439648" y="4190992"/>
            <a:ext cx="1499375" cy="563778"/>
          </a:xfrm>
          <a:prstGeom prst="bentConnector3">
            <a:avLst>
              <a:gd name="adj1" fmla="val 72565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4" name="Elbow Connector 106"/>
          <p:cNvCxnSpPr/>
          <p:nvPr/>
        </p:nvCxnSpPr>
        <p:spPr>
          <a:xfrm rot="5400000">
            <a:off x="3471876" y="3058889"/>
            <a:ext cx="2063425" cy="110354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9" name="Elbow Connector 106"/>
          <p:cNvCxnSpPr>
            <a:stCxn id="89" idx="1"/>
          </p:cNvCxnSpPr>
          <p:nvPr/>
        </p:nvCxnSpPr>
        <p:spPr>
          <a:xfrm rot="10800000" flipV="1">
            <a:off x="5057440" y="2558783"/>
            <a:ext cx="244410" cy="897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7" name="Elbow Connector 106"/>
          <p:cNvCxnSpPr/>
          <p:nvPr/>
        </p:nvCxnSpPr>
        <p:spPr>
          <a:xfrm rot="5400000">
            <a:off x="3977344" y="3495190"/>
            <a:ext cx="1447643" cy="895836"/>
          </a:xfrm>
          <a:prstGeom prst="bentConnector3">
            <a:avLst>
              <a:gd name="adj1" fmla="val 33577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1" name="Elbow Connector 106"/>
          <p:cNvCxnSpPr>
            <a:stCxn id="50" idx="1"/>
          </p:cNvCxnSpPr>
          <p:nvPr/>
        </p:nvCxnSpPr>
        <p:spPr>
          <a:xfrm rot="10800000">
            <a:off x="5136519" y="3217853"/>
            <a:ext cx="483457" cy="597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8" name="TextBox 257"/>
          <p:cNvSpPr txBox="1"/>
          <p:nvPr/>
        </p:nvSpPr>
        <p:spPr>
          <a:xfrm>
            <a:off x="5359740" y="368325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5359739" y="39624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4527469" y="461387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4536675" y="486474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3751795" y="44647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4089307" y="444975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75" name="肘形连接符 203"/>
          <p:cNvCxnSpPr/>
          <p:nvPr/>
        </p:nvCxnSpPr>
        <p:spPr>
          <a:xfrm rot="16200000" flipH="1">
            <a:off x="5856756" y="4104156"/>
            <a:ext cx="126274" cy="47413"/>
          </a:xfrm>
          <a:prstGeom prst="bentConnector3">
            <a:avLst>
              <a:gd name="adj1" fmla="val -7931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895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58</Words>
  <Application>Microsoft Macintosh PowerPoint</Application>
  <PresentationFormat>On-screen Show (4:3)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宋体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Mou Ziyang</cp:lastModifiedBy>
  <cp:revision>86</cp:revision>
  <dcterms:created xsi:type="dcterms:W3CDTF">2016-07-22T14:33:02Z</dcterms:created>
  <dcterms:modified xsi:type="dcterms:W3CDTF">2017-04-09T14:37:28Z</dcterms:modified>
</cp:coreProperties>
</file>