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6586" autoAdjust="0"/>
  </p:normalViewPr>
  <p:slideViewPr>
    <p:cSldViewPr showGuides="1">
      <p:cViewPr varScale="1">
        <p:scale>
          <a:sx n="117" d="100"/>
          <a:sy n="117" d="100"/>
        </p:scale>
        <p:origin x="1440" y="11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5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52400" y="304800"/>
            <a:ext cx="10744200" cy="6248400"/>
          </a:xfrm>
          <a:prstGeom prst="roundRect">
            <a:avLst>
              <a:gd name="adj" fmla="val 5768"/>
            </a:avLst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Elbow Connector 172"/>
          <p:cNvCxnSpPr>
            <a:stCxn id="88" idx="2"/>
            <a:endCxn id="14" idx="3"/>
          </p:cNvCxnSpPr>
          <p:nvPr/>
        </p:nvCxnSpPr>
        <p:spPr>
          <a:xfrm rot="5400000" flipH="1">
            <a:off x="630668" y="3208411"/>
            <a:ext cx="5029284" cy="593496"/>
          </a:xfrm>
          <a:prstGeom prst="bentConnector4">
            <a:avLst>
              <a:gd name="adj1" fmla="val -4545"/>
              <a:gd name="adj2" fmla="val -2898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2"/>
            <a:endCxn id="47" idx="0"/>
          </p:cNvCxnSpPr>
          <p:nvPr/>
        </p:nvCxnSpPr>
        <p:spPr>
          <a:xfrm flipH="1">
            <a:off x="597848" y="1294573"/>
            <a:ext cx="1986066" cy="80694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397868" y="800018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841042" y="990517"/>
            <a:ext cx="273050" cy="1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142897" y="2103599"/>
            <a:ext cx="740906" cy="33094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Finish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2044" y="529212"/>
            <a:ext cx="1480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1400" dirty="0" smtClean="0"/>
              <a:t>(start application)</a:t>
            </a:r>
            <a:endParaRPr lang="en-SG" sz="1400" dirty="0"/>
          </a:p>
        </p:txBody>
      </p:sp>
      <p:sp>
        <p:nvSpPr>
          <p:cNvPr id="11" name="Oval 10"/>
          <p:cNvSpPr/>
          <p:nvPr/>
        </p:nvSpPr>
        <p:spPr>
          <a:xfrm>
            <a:off x="1176267" y="838118"/>
            <a:ext cx="304800" cy="3048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2319265" y="686461"/>
            <a:ext cx="529297" cy="60811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62"/>
          <p:cNvSpPr/>
          <p:nvPr/>
        </p:nvSpPr>
        <p:spPr>
          <a:xfrm flipH="1">
            <a:off x="3031989" y="2101516"/>
            <a:ext cx="820138" cy="33094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Delete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6" name="Rectangle 62"/>
          <p:cNvSpPr/>
          <p:nvPr/>
        </p:nvSpPr>
        <p:spPr>
          <a:xfrm flipH="1">
            <a:off x="7134820" y="2101516"/>
            <a:ext cx="820138" cy="33094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Add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7" name="Rectangle 62"/>
          <p:cNvSpPr/>
          <p:nvPr/>
        </p:nvSpPr>
        <p:spPr>
          <a:xfrm flipH="1">
            <a:off x="187779" y="2101516"/>
            <a:ext cx="820138" cy="33094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Exit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8" name="Rectangle 62"/>
          <p:cNvSpPr/>
          <p:nvPr/>
        </p:nvSpPr>
        <p:spPr>
          <a:xfrm flipH="1">
            <a:off x="5303774" y="4560849"/>
            <a:ext cx="820138" cy="33094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Redo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9" name="Rectangle 62"/>
          <p:cNvSpPr/>
          <p:nvPr/>
        </p:nvSpPr>
        <p:spPr>
          <a:xfrm flipH="1">
            <a:off x="5079990" y="2101516"/>
            <a:ext cx="820138" cy="33094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Undo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0" name="Rectangle 62"/>
          <p:cNvSpPr/>
          <p:nvPr/>
        </p:nvSpPr>
        <p:spPr>
          <a:xfrm flipH="1">
            <a:off x="6107405" y="2101516"/>
            <a:ext cx="820138" cy="33094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Load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1" name="Rectangle 62"/>
          <p:cNvSpPr/>
          <p:nvPr/>
        </p:nvSpPr>
        <p:spPr>
          <a:xfrm flipH="1">
            <a:off x="4030770" y="2101516"/>
            <a:ext cx="820138" cy="33094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Clear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2" name="Rectangle 62"/>
          <p:cNvSpPr/>
          <p:nvPr/>
        </p:nvSpPr>
        <p:spPr>
          <a:xfrm flipH="1">
            <a:off x="2033208" y="2101516"/>
            <a:ext cx="820138" cy="33094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Edit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/>
          <p:cNvCxnSpPr>
            <a:stCxn id="14" idx="2"/>
            <a:endCxn id="23" idx="0"/>
          </p:cNvCxnSpPr>
          <p:nvPr/>
        </p:nvCxnSpPr>
        <p:spPr>
          <a:xfrm flipH="1">
            <a:off x="1513350" y="1294573"/>
            <a:ext cx="1070564" cy="8090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2"/>
            <a:endCxn id="52" idx="0"/>
          </p:cNvCxnSpPr>
          <p:nvPr/>
        </p:nvCxnSpPr>
        <p:spPr>
          <a:xfrm flipH="1">
            <a:off x="2443277" y="1294573"/>
            <a:ext cx="140637" cy="80694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2"/>
            <a:endCxn id="41" idx="0"/>
          </p:cNvCxnSpPr>
          <p:nvPr/>
        </p:nvCxnSpPr>
        <p:spPr>
          <a:xfrm>
            <a:off x="2583914" y="1294573"/>
            <a:ext cx="858144" cy="80694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2"/>
            <a:endCxn id="51" idx="0"/>
          </p:cNvCxnSpPr>
          <p:nvPr/>
        </p:nvCxnSpPr>
        <p:spPr>
          <a:xfrm>
            <a:off x="2583914" y="1294573"/>
            <a:ext cx="1856925" cy="80694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2"/>
            <a:endCxn id="49" idx="0"/>
          </p:cNvCxnSpPr>
          <p:nvPr/>
        </p:nvCxnSpPr>
        <p:spPr>
          <a:xfrm>
            <a:off x="2583914" y="1294573"/>
            <a:ext cx="2906145" cy="80694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  <a:endCxn id="50" idx="0"/>
          </p:cNvCxnSpPr>
          <p:nvPr/>
        </p:nvCxnSpPr>
        <p:spPr>
          <a:xfrm>
            <a:off x="2583914" y="1294573"/>
            <a:ext cx="3933560" cy="80694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46" idx="0"/>
          </p:cNvCxnSpPr>
          <p:nvPr/>
        </p:nvCxnSpPr>
        <p:spPr>
          <a:xfrm>
            <a:off x="2583914" y="1294573"/>
            <a:ext cx="4960975" cy="80694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7" idx="2"/>
          </p:cNvCxnSpPr>
          <p:nvPr/>
        </p:nvCxnSpPr>
        <p:spPr>
          <a:xfrm>
            <a:off x="597848" y="2432456"/>
            <a:ext cx="0" cy="3053944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23" idx="2"/>
            <a:endCxn id="88" idx="1"/>
          </p:cNvCxnSpPr>
          <p:nvPr/>
        </p:nvCxnSpPr>
        <p:spPr>
          <a:xfrm rot="16200000" flipH="1">
            <a:off x="15483" y="3932405"/>
            <a:ext cx="3432862" cy="4371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1950479" y="5715000"/>
            <a:ext cx="2983157" cy="304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handled</a:t>
            </a:r>
            <a:endParaRPr lang="en-US" dirty="0"/>
          </a:p>
        </p:txBody>
      </p:sp>
      <p:cxnSp>
        <p:nvCxnSpPr>
          <p:cNvPr id="90" name="Elbow Connector 89"/>
          <p:cNvCxnSpPr>
            <a:stCxn id="52" idx="2"/>
            <a:endCxn id="88" idx="0"/>
          </p:cNvCxnSpPr>
          <p:nvPr/>
        </p:nvCxnSpPr>
        <p:spPr>
          <a:xfrm rot="16200000" flipH="1">
            <a:off x="1301395" y="3574337"/>
            <a:ext cx="3282544" cy="9987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41" idx="2"/>
            <a:endCxn id="88" idx="0"/>
          </p:cNvCxnSpPr>
          <p:nvPr/>
        </p:nvCxnSpPr>
        <p:spPr>
          <a:xfrm rot="5400000">
            <a:off x="1800786" y="4073728"/>
            <a:ext cx="328254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51" idx="2"/>
            <a:endCxn id="88" idx="0"/>
          </p:cNvCxnSpPr>
          <p:nvPr/>
        </p:nvCxnSpPr>
        <p:spPr>
          <a:xfrm rot="5400000">
            <a:off x="2300177" y="3574338"/>
            <a:ext cx="3282544" cy="9987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50" idx="2"/>
            <a:endCxn id="88" idx="3"/>
          </p:cNvCxnSpPr>
          <p:nvPr/>
        </p:nvCxnSpPr>
        <p:spPr>
          <a:xfrm rot="5400000">
            <a:off x="4008083" y="3358009"/>
            <a:ext cx="3434945" cy="15838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46" idx="2"/>
            <a:endCxn id="88" idx="3"/>
          </p:cNvCxnSpPr>
          <p:nvPr/>
        </p:nvCxnSpPr>
        <p:spPr>
          <a:xfrm rot="5400000">
            <a:off x="4521791" y="2844302"/>
            <a:ext cx="3434945" cy="26112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Diamond 119"/>
          <p:cNvSpPr/>
          <p:nvPr/>
        </p:nvSpPr>
        <p:spPr>
          <a:xfrm>
            <a:off x="5519410" y="3371214"/>
            <a:ext cx="372569" cy="428046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Arrow Connector 139"/>
          <p:cNvCxnSpPr>
            <a:stCxn id="11" idx="6"/>
            <a:endCxn id="14" idx="1"/>
          </p:cNvCxnSpPr>
          <p:nvPr/>
        </p:nvCxnSpPr>
        <p:spPr>
          <a:xfrm flipV="1">
            <a:off x="1481067" y="990517"/>
            <a:ext cx="838198" cy="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20" idx="1"/>
            <a:endCxn id="88" idx="0"/>
          </p:cNvCxnSpPr>
          <p:nvPr/>
        </p:nvCxnSpPr>
        <p:spPr>
          <a:xfrm rot="10800000" flipV="1">
            <a:off x="3442058" y="3585236"/>
            <a:ext cx="2077352" cy="21297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5705694" y="2432455"/>
            <a:ext cx="8149" cy="9387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0" idx="2"/>
            <a:endCxn id="48" idx="0"/>
          </p:cNvCxnSpPr>
          <p:nvPr/>
        </p:nvCxnSpPr>
        <p:spPr>
          <a:xfrm>
            <a:off x="5705695" y="3799260"/>
            <a:ext cx="8148" cy="7615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48" idx="2"/>
            <a:endCxn id="88" idx="0"/>
          </p:cNvCxnSpPr>
          <p:nvPr/>
        </p:nvCxnSpPr>
        <p:spPr>
          <a:xfrm rot="5400000">
            <a:off x="4166346" y="4167502"/>
            <a:ext cx="823211" cy="2271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435968" y="5486400"/>
            <a:ext cx="304800" cy="3048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152400" y="5817339"/>
            <a:ext cx="14122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400" dirty="0" smtClean="0"/>
              <a:t>(end application)</a:t>
            </a:r>
            <a:endParaRPr lang="en-SG" sz="1400" dirty="0"/>
          </a:p>
        </p:txBody>
      </p:sp>
      <p:sp>
        <p:nvSpPr>
          <p:cNvPr id="42" name="Rectangle 62"/>
          <p:cNvSpPr/>
          <p:nvPr/>
        </p:nvSpPr>
        <p:spPr>
          <a:xfrm flipH="1">
            <a:off x="8996476" y="2088446"/>
            <a:ext cx="633794" cy="33094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View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3" name="Rectangle 62"/>
          <p:cNvSpPr/>
          <p:nvPr/>
        </p:nvSpPr>
        <p:spPr>
          <a:xfrm flipH="1">
            <a:off x="8158820" y="2088446"/>
            <a:ext cx="633794" cy="33094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Find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4" name="Rectangle 62"/>
          <p:cNvSpPr/>
          <p:nvPr/>
        </p:nvSpPr>
        <p:spPr>
          <a:xfrm flipH="1">
            <a:off x="9918237" y="2088446"/>
            <a:ext cx="587208" cy="33094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</a:rPr>
              <a:t>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623773" y="1308314"/>
            <a:ext cx="6619287" cy="787634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541523" y="1316525"/>
            <a:ext cx="5897070" cy="76874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601669" y="1283299"/>
            <a:ext cx="7549904" cy="78587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3" idx="2"/>
          </p:cNvCxnSpPr>
          <p:nvPr/>
        </p:nvCxnSpPr>
        <p:spPr>
          <a:xfrm rot="5400000">
            <a:off x="5007454" y="2399137"/>
            <a:ext cx="3448015" cy="34885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0800000" flipV="1">
            <a:off x="4987205" y="2422560"/>
            <a:ext cx="4337777" cy="3477363"/>
          </a:xfrm>
          <a:prstGeom prst="bentConnector3">
            <a:avLst>
              <a:gd name="adj1" fmla="val -44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0800000" flipV="1">
            <a:off x="5013863" y="2418603"/>
            <a:ext cx="5227744" cy="3481320"/>
          </a:xfrm>
          <a:prstGeom prst="bentConnector3">
            <a:avLst>
              <a:gd name="adj1" fmla="val 1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23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Wang Zexin</cp:lastModifiedBy>
  <cp:revision>68</cp:revision>
  <dcterms:created xsi:type="dcterms:W3CDTF">2016-07-22T14:33:02Z</dcterms:created>
  <dcterms:modified xsi:type="dcterms:W3CDTF">2017-04-07T06:59:36Z</dcterms:modified>
</cp:coreProperties>
</file>