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14"/>
  </p:normalViewPr>
  <p:slideViewPr>
    <p:cSldViewPr showGuides="1">
      <p:cViewPr>
        <p:scale>
          <a:sx n="140" d="100"/>
          <a:sy n="140" d="100"/>
        </p:scale>
        <p:origin x="304" y="-1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49644" y="1869427"/>
            <a:ext cx="82296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33362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68898" y="30464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  <a:endCxn id="104" idx="1"/>
          </p:cNvCxnSpPr>
          <p:nvPr/>
        </p:nvCxnSpPr>
        <p:spPr>
          <a:xfrm rot="16200000" flipH="1">
            <a:off x="2695011" y="2487391"/>
            <a:ext cx="369094" cy="292768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303900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31300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350433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flipV="1">
            <a:off x="6429082" y="3742150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5026" y="321785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321785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34176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4425" y="28052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43615" y="297331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07567" y="2886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59833" y="28602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69238" y="28517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05286" y="2938482"/>
            <a:ext cx="254547" cy="951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62263" y="24583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405286" y="263175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 rot="5400000">
            <a:off x="3982972" y="32404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104" idx="0"/>
          </p:cNvCxnSpPr>
          <p:nvPr/>
        </p:nvCxnSpPr>
        <p:spPr>
          <a:xfrm rot="16200000" flipH="1">
            <a:off x="4140643" y="3405550"/>
            <a:ext cx="517202" cy="5964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521040" y="198713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106601" y="22443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346585" y="203855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9362" y="39095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259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3505200" y="5562600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4495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464256" y="266323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75916" y="234079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45238" y="198427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38400" y="3929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066800" y="44196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60488" y="3986667"/>
            <a:ext cx="833779" cy="378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09907" y="236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9907" y="3236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8107" y="1956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4444" y="38025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858" y="274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1305" y="3563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0600" y="2971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54102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76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40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391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67094" y="37823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5958340" y="2927761"/>
            <a:ext cx="113577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7727518" y="293848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/>
          <p:cNvSpPr/>
          <p:nvPr/>
        </p:nvSpPr>
        <p:spPr>
          <a:xfrm>
            <a:off x="4343400" y="3962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4200525" y="4648200"/>
            <a:ext cx="9906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TaskField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4" name="Elbow Connector 63"/>
          <p:cNvCxnSpPr>
            <a:stCxn id="195" idx="3"/>
            <a:endCxn id="101" idx="1"/>
          </p:cNvCxnSpPr>
          <p:nvPr/>
        </p:nvCxnSpPr>
        <p:spPr>
          <a:xfrm flipV="1">
            <a:off x="7274056" y="3111862"/>
            <a:ext cx="453462" cy="19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5295786" flipV="1">
            <a:off x="7051083" y="302869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0" name="Isosceles Triangle 102"/>
          <p:cNvSpPr/>
          <p:nvPr/>
        </p:nvSpPr>
        <p:spPr>
          <a:xfrm rot="10800000" flipV="1">
            <a:off x="4781363" y="431888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4" name="肘形连接符 203"/>
          <p:cNvCxnSpPr>
            <a:stCxn id="200" idx="3"/>
            <a:endCxn id="101" idx="2"/>
          </p:cNvCxnSpPr>
          <p:nvPr/>
        </p:nvCxnSpPr>
        <p:spPr>
          <a:xfrm rot="5400000" flipH="1" flipV="1">
            <a:off x="5894532" y="2307325"/>
            <a:ext cx="1209161" cy="3164996"/>
          </a:xfrm>
          <a:prstGeom prst="bentConnector3">
            <a:avLst>
              <a:gd name="adj1" fmla="val -831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106"/>
          <p:cNvCxnSpPr>
            <a:stCxn id="104" idx="2"/>
            <a:endCxn id="132" idx="0"/>
          </p:cNvCxnSpPr>
          <p:nvPr/>
        </p:nvCxnSpPr>
        <p:spPr>
          <a:xfrm rot="5400000">
            <a:off x="4527139" y="4477846"/>
            <a:ext cx="339040" cy="16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Isosceles Triangle 102"/>
          <p:cNvSpPr/>
          <p:nvPr/>
        </p:nvSpPr>
        <p:spPr>
          <a:xfrm rot="10800000" flipV="1">
            <a:off x="4572000" y="50292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5" name="Elbow Connector 63"/>
          <p:cNvCxnSpPr>
            <a:stCxn id="214" idx="3"/>
            <a:endCxn id="90" idx="0"/>
          </p:cNvCxnSpPr>
          <p:nvPr/>
        </p:nvCxnSpPr>
        <p:spPr>
          <a:xfrm rot="16200000" flipH="1">
            <a:off x="6047434" y="3864540"/>
            <a:ext cx="357877" cy="3038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8" name="Elbow Connector 63"/>
          <p:cNvCxnSpPr>
            <a:stCxn id="214" idx="3"/>
            <a:endCxn id="73" idx="0"/>
          </p:cNvCxnSpPr>
          <p:nvPr/>
        </p:nvCxnSpPr>
        <p:spPr>
          <a:xfrm rot="16200000" flipH="1">
            <a:off x="5552134" y="4359840"/>
            <a:ext cx="357877" cy="20476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" name="Elbow Connector 63"/>
          <p:cNvCxnSpPr>
            <a:stCxn id="214" idx="3"/>
            <a:endCxn id="74" idx="0"/>
          </p:cNvCxnSpPr>
          <p:nvPr/>
        </p:nvCxnSpPr>
        <p:spPr>
          <a:xfrm rot="16200000" flipH="1">
            <a:off x="5056834" y="4855140"/>
            <a:ext cx="357877" cy="10570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4" name="Elbow Connector 63"/>
          <p:cNvCxnSpPr>
            <a:stCxn id="214" idx="3"/>
            <a:endCxn id="83" idx="0"/>
          </p:cNvCxnSpPr>
          <p:nvPr/>
        </p:nvCxnSpPr>
        <p:spPr>
          <a:xfrm rot="16200000" flipH="1">
            <a:off x="4599634" y="5312340"/>
            <a:ext cx="357877" cy="1426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7" name="Elbow Connector 63"/>
          <p:cNvCxnSpPr>
            <a:stCxn id="214" idx="3"/>
            <a:endCxn id="80" idx="0"/>
          </p:cNvCxnSpPr>
          <p:nvPr/>
        </p:nvCxnSpPr>
        <p:spPr>
          <a:xfrm rot="5400000">
            <a:off x="4121428" y="4976775"/>
            <a:ext cx="357877" cy="813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63"/>
          <p:cNvCxnSpPr>
            <a:stCxn id="214" idx="3"/>
            <a:endCxn id="76" idx="0"/>
          </p:cNvCxnSpPr>
          <p:nvPr/>
        </p:nvCxnSpPr>
        <p:spPr>
          <a:xfrm rot="5400000">
            <a:off x="3647135" y="4502482"/>
            <a:ext cx="357877" cy="17623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63"/>
          <p:cNvCxnSpPr>
            <a:stCxn id="214" idx="3"/>
            <a:endCxn id="77" idx="0"/>
          </p:cNvCxnSpPr>
          <p:nvPr/>
        </p:nvCxnSpPr>
        <p:spPr>
          <a:xfrm rot="5400000">
            <a:off x="3189935" y="4045282"/>
            <a:ext cx="357877" cy="26767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6" name="Elbow Connector 63"/>
          <p:cNvCxnSpPr>
            <a:stCxn id="214" idx="3"/>
            <a:endCxn id="88" idx="0"/>
          </p:cNvCxnSpPr>
          <p:nvPr/>
        </p:nvCxnSpPr>
        <p:spPr>
          <a:xfrm rot="5400000">
            <a:off x="2732735" y="3588082"/>
            <a:ext cx="357877" cy="35911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Isosceles Triangle 102"/>
          <p:cNvSpPr/>
          <p:nvPr/>
        </p:nvSpPr>
        <p:spPr>
          <a:xfrm rot="16200000" flipV="1">
            <a:off x="5735326" y="4033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1" name="Elbow Connector 63"/>
          <p:cNvCxnSpPr>
            <a:stCxn id="71" idx="3"/>
            <a:endCxn id="89" idx="2"/>
          </p:cNvCxnSpPr>
          <p:nvPr/>
        </p:nvCxnSpPr>
        <p:spPr>
          <a:xfrm rot="16200000" flipV="1">
            <a:off x="6311468" y="3489283"/>
            <a:ext cx="467629" cy="38105"/>
          </a:xfrm>
          <a:prstGeom prst="bentConnector3">
            <a:avLst>
              <a:gd name="adj1" fmla="val 102796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5" name="Elbow Connector 63"/>
          <p:cNvCxnSpPr/>
          <p:nvPr/>
        </p:nvCxnSpPr>
        <p:spPr>
          <a:xfrm>
            <a:off x="5046779" y="4122950"/>
            <a:ext cx="707312" cy="9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Isosceles Triangle 102"/>
          <p:cNvSpPr/>
          <p:nvPr/>
        </p:nvSpPr>
        <p:spPr>
          <a:xfrm rot="5400000" flipV="1">
            <a:off x="5146544" y="477266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9" name="Elbow Connector 63"/>
          <p:cNvCxnSpPr>
            <a:endCxn id="67" idx="3"/>
          </p:cNvCxnSpPr>
          <p:nvPr/>
        </p:nvCxnSpPr>
        <p:spPr>
          <a:xfrm rot="16200000" flipV="1">
            <a:off x="3970840" y="3194414"/>
            <a:ext cx="2678187" cy="61038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38" idx="3"/>
          </p:cNvCxnSpPr>
          <p:nvPr/>
        </p:nvCxnSpPr>
        <p:spPr>
          <a:xfrm flipV="1">
            <a:off x="5369558" y="4855695"/>
            <a:ext cx="245570" cy="47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TextBox 85"/>
          <p:cNvSpPr txBox="1"/>
          <p:nvPr/>
        </p:nvSpPr>
        <p:spPr>
          <a:xfrm>
            <a:off x="4477370" y="44695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48883" y="416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49</Words>
  <Application>Microsoft Macintosh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Mou Ziyang</cp:lastModifiedBy>
  <cp:revision>77</cp:revision>
  <dcterms:created xsi:type="dcterms:W3CDTF">2016-07-22T14:33:02Z</dcterms:created>
  <dcterms:modified xsi:type="dcterms:W3CDTF">2017-03-28T15:03:42Z</dcterms:modified>
</cp:coreProperties>
</file>