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6"/>
    <p:restoredTop sz="94658"/>
  </p:normalViewPr>
  <p:slideViewPr>
    <p:cSldViewPr showGuides="1">
      <p:cViewPr>
        <p:scale>
          <a:sx n="140" d="100"/>
          <a:sy n="140" d="100"/>
        </p:scale>
        <p:origin x="560" y="-103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pPr/>
              <a:t>3/27/17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3/27/17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3/27/17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3/27/17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3/27/17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3/27/17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3/27/17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3/27/17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3/27/17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3/27/17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3/27/17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3/27/17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pPr/>
              <a:t>3/27/17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381000" y="1832423"/>
            <a:ext cx="8229600" cy="41148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62115" y="3336241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868898" y="3046488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1"/>
            <a:endCxn id="104" idx="1"/>
          </p:cNvCxnSpPr>
          <p:nvPr/>
        </p:nvCxnSpPr>
        <p:spPr>
          <a:xfrm rot="16200000" flipH="1">
            <a:off x="2695011" y="2487391"/>
            <a:ext cx="369094" cy="2927684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141137" y="3039003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811845" y="3130092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1841305" y="3504337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flipV="1">
            <a:off x="6429082" y="3742150"/>
            <a:ext cx="270504" cy="184677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5026" y="3217854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034859" y="3217853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605257" y="341764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064425" y="2805221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err="1" smtClean="0">
                <a:solidFill>
                  <a:srgbClr val="7030A0"/>
                </a:solidFill>
              </a:rPr>
              <a:t>TaskManager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1843615" y="2973317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1607567" y="288662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3659833" y="2860247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</a:t>
            </a:r>
            <a:r>
              <a:rPr lang="en-US" altLang="zh-CN" sz="1050" dirty="0" err="1" smtClean="0">
                <a:solidFill>
                  <a:srgbClr val="7030A0"/>
                </a:solidFill>
              </a:rPr>
              <a:t>Task</a:t>
            </a:r>
            <a:r>
              <a:rPr lang="en-US" sz="1050" dirty="0" err="1" smtClean="0">
                <a:solidFill>
                  <a:srgbClr val="7030A0"/>
                </a:solidFill>
              </a:rPr>
              <a:t>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169238" y="285179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3405286" y="2938482"/>
            <a:ext cx="254547" cy="9514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3662263" y="245837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3405286" y="2631750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3" name="Flowchart: Decision 96"/>
          <p:cNvSpPr/>
          <p:nvPr/>
        </p:nvSpPr>
        <p:spPr>
          <a:xfrm rot="5400000">
            <a:off x="3982972" y="3240484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104" idx="0"/>
          </p:cNvCxnSpPr>
          <p:nvPr/>
        </p:nvCxnSpPr>
        <p:spPr>
          <a:xfrm rot="16200000" flipH="1">
            <a:off x="4140643" y="3405550"/>
            <a:ext cx="517202" cy="59649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4521040" y="1987133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106601" y="224434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4346585" y="2038553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969362" y="390955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</a:t>
            </a:r>
            <a:r>
              <a:rPr lang="en-US" altLang="zh-CN" sz="1050" dirty="0" err="1" smtClean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2590800" y="556260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rgbClr val="7030A0"/>
                </a:solidFill>
              </a:rPr>
              <a:t>Due</a:t>
            </a:r>
            <a:r>
              <a:rPr lang="zh-CN" altLang="en-US" sz="1050" dirty="0" smtClean="0">
                <a:solidFill>
                  <a:srgbClr val="7030A0"/>
                </a:solidFill>
              </a:rPr>
              <a:t> </a:t>
            </a:r>
            <a:r>
              <a:rPr lang="en-US" altLang="zh-CN" sz="1050" dirty="0" smtClean="0">
                <a:solidFill>
                  <a:srgbClr val="7030A0"/>
                </a:solidFill>
              </a:rPr>
              <a:t>time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0" name="Rectangle 8"/>
          <p:cNvSpPr/>
          <p:nvPr/>
        </p:nvSpPr>
        <p:spPr>
          <a:xfrm>
            <a:off x="3505200" y="5562600"/>
            <a:ext cx="776558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rgbClr val="7030A0"/>
                </a:solidFill>
              </a:rPr>
              <a:t>Description</a:t>
            </a:r>
            <a:endParaRPr lang="en-SG" sz="1000" dirty="0">
              <a:solidFill>
                <a:srgbClr val="7030A0"/>
              </a:solidFill>
            </a:endParaRPr>
          </a:p>
        </p:txBody>
      </p:sp>
      <p:sp>
        <p:nvSpPr>
          <p:cNvPr id="83" name="Rectangle 8"/>
          <p:cNvSpPr/>
          <p:nvPr/>
        </p:nvSpPr>
        <p:spPr>
          <a:xfrm>
            <a:off x="4495800" y="556260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rgbClr val="7030A0"/>
                </a:solidFill>
              </a:rPr>
              <a:t>Venue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2464256" y="2663232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2475916" y="2340798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1845238" y="1984271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</a:t>
            </a:r>
            <a:r>
              <a:rPr lang="en-US" altLang="zh-CN" sz="1050" dirty="0" err="1" smtClean="0">
                <a:solidFill>
                  <a:srgbClr val="7030A0"/>
                </a:solidFill>
              </a:rPr>
              <a:t>TaskManager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438400" y="392939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066800" y="4419600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460488" y="3986667"/>
            <a:ext cx="833779" cy="378845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3509907" y="236902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509907" y="323666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006974" y="220159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348107" y="195672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464444" y="380250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872858" y="274203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841305" y="356385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800600" y="29718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5410200" y="556260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rgbClr val="7030A0"/>
                </a:solidFill>
              </a:rPr>
              <a:t>Priority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676400" y="556260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50" dirty="0" smtClean="0">
                <a:solidFill>
                  <a:srgbClr val="7030A0"/>
                </a:solidFill>
              </a:rPr>
              <a:t>Due</a:t>
            </a:r>
            <a:r>
              <a:rPr lang="zh-CN" altLang="en-US" sz="1050" dirty="0" smtClean="0">
                <a:solidFill>
                  <a:srgbClr val="7030A0"/>
                </a:solidFill>
              </a:rPr>
              <a:t> </a:t>
            </a:r>
            <a:r>
              <a:rPr lang="en-US" altLang="zh-CN" sz="1050" dirty="0" smtClean="0">
                <a:solidFill>
                  <a:srgbClr val="7030A0"/>
                </a:solidFill>
              </a:rPr>
              <a:t>date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62000" y="556260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3" name="Rectangle 8"/>
          <p:cNvSpPr/>
          <p:nvPr/>
        </p:nvSpPr>
        <p:spPr>
          <a:xfrm>
            <a:off x="6400800" y="556260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rgbClr val="7030A0"/>
                </a:solidFill>
              </a:rPr>
              <a:t>Favorite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0" name="Rectangle 8"/>
          <p:cNvSpPr/>
          <p:nvPr/>
        </p:nvSpPr>
        <p:spPr>
          <a:xfrm>
            <a:off x="7391400" y="556260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rgbClr val="7030A0"/>
                </a:solidFill>
              </a:rPr>
              <a:t>Finished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3" name="Elbow Connector 92"/>
          <p:cNvCxnSpPr/>
          <p:nvPr/>
        </p:nvCxnSpPr>
        <p:spPr>
          <a:xfrm flipH="1">
            <a:off x="4885557" y="2158993"/>
            <a:ext cx="128525" cy="1822199"/>
          </a:xfrm>
          <a:prstGeom prst="bentConnector4">
            <a:avLst>
              <a:gd name="adj1" fmla="val -177864"/>
              <a:gd name="adj2" fmla="val 84866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4" name="TextBox 93"/>
          <p:cNvSpPr txBox="1"/>
          <p:nvPr/>
        </p:nvSpPr>
        <p:spPr>
          <a:xfrm>
            <a:off x="4967094" y="378232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zh-CN" alt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89" name="Rectangle 8"/>
          <p:cNvSpPr/>
          <p:nvPr/>
        </p:nvSpPr>
        <p:spPr>
          <a:xfrm>
            <a:off x="5958340" y="2927761"/>
            <a:ext cx="113577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</a:t>
            </a:r>
            <a:r>
              <a:rPr lang="en-US" altLang="zh-CN" sz="1050" dirty="0" err="1" smtClean="0">
                <a:solidFill>
                  <a:srgbClr val="7030A0"/>
                </a:solidFill>
              </a:rPr>
              <a:t>Event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1" name="Rectangle 8"/>
          <p:cNvSpPr/>
          <p:nvPr/>
        </p:nvSpPr>
        <p:spPr>
          <a:xfrm>
            <a:off x="7727518" y="2938482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rgbClr val="7030A0"/>
                </a:solidFill>
              </a:rPr>
              <a:t>Event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4" name="Rectangle 8"/>
          <p:cNvSpPr/>
          <p:nvPr/>
        </p:nvSpPr>
        <p:spPr>
          <a:xfrm>
            <a:off x="4343400" y="3962400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2" name="Rectangle 8"/>
          <p:cNvSpPr/>
          <p:nvPr/>
        </p:nvSpPr>
        <p:spPr>
          <a:xfrm>
            <a:off x="4200525" y="4648200"/>
            <a:ext cx="990600" cy="38100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smtClean="0">
                <a:solidFill>
                  <a:srgbClr val="7030A0"/>
                </a:solidFill>
              </a:rPr>
              <a:t>TaskField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94" name="Elbow Connector 63"/>
          <p:cNvCxnSpPr>
            <a:stCxn id="195" idx="3"/>
            <a:endCxn id="101" idx="1"/>
          </p:cNvCxnSpPr>
          <p:nvPr/>
        </p:nvCxnSpPr>
        <p:spPr>
          <a:xfrm flipV="1">
            <a:off x="7274056" y="3111862"/>
            <a:ext cx="453462" cy="192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5" name="Isosceles Triangle 102"/>
          <p:cNvSpPr/>
          <p:nvPr/>
        </p:nvSpPr>
        <p:spPr>
          <a:xfrm rot="5295786" flipV="1">
            <a:off x="7051083" y="3028690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200" name="Isosceles Triangle 102"/>
          <p:cNvSpPr/>
          <p:nvPr/>
        </p:nvSpPr>
        <p:spPr>
          <a:xfrm rot="10800000" flipV="1">
            <a:off x="4781363" y="4318880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04" name="肘形连接符 203"/>
          <p:cNvCxnSpPr>
            <a:stCxn id="200" idx="3"/>
            <a:endCxn id="101" idx="2"/>
          </p:cNvCxnSpPr>
          <p:nvPr/>
        </p:nvCxnSpPr>
        <p:spPr>
          <a:xfrm rot="5400000" flipH="1" flipV="1">
            <a:off x="5894532" y="2307325"/>
            <a:ext cx="1209161" cy="3164996"/>
          </a:xfrm>
          <a:prstGeom prst="bentConnector3">
            <a:avLst>
              <a:gd name="adj1" fmla="val -8319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Elbow Connector 106"/>
          <p:cNvCxnSpPr>
            <a:stCxn id="104" idx="2"/>
            <a:endCxn id="132" idx="0"/>
          </p:cNvCxnSpPr>
          <p:nvPr/>
        </p:nvCxnSpPr>
        <p:spPr>
          <a:xfrm rot="5400000">
            <a:off x="4527139" y="4477846"/>
            <a:ext cx="339040" cy="166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4" name="Isosceles Triangle 102"/>
          <p:cNvSpPr/>
          <p:nvPr/>
        </p:nvSpPr>
        <p:spPr>
          <a:xfrm rot="10800000" flipV="1">
            <a:off x="4572000" y="5029200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15" name="Elbow Connector 63"/>
          <p:cNvCxnSpPr>
            <a:stCxn id="214" idx="3"/>
            <a:endCxn id="90" idx="0"/>
          </p:cNvCxnSpPr>
          <p:nvPr/>
        </p:nvCxnSpPr>
        <p:spPr>
          <a:xfrm rot="16200000" flipH="1">
            <a:off x="6047434" y="3864540"/>
            <a:ext cx="357877" cy="303824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8" name="Elbow Connector 63"/>
          <p:cNvCxnSpPr>
            <a:stCxn id="214" idx="3"/>
            <a:endCxn id="73" idx="0"/>
          </p:cNvCxnSpPr>
          <p:nvPr/>
        </p:nvCxnSpPr>
        <p:spPr>
          <a:xfrm rot="16200000" flipH="1">
            <a:off x="5552134" y="4359840"/>
            <a:ext cx="357877" cy="204764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21" name="Elbow Connector 63"/>
          <p:cNvCxnSpPr>
            <a:stCxn id="214" idx="3"/>
            <a:endCxn id="74" idx="0"/>
          </p:cNvCxnSpPr>
          <p:nvPr/>
        </p:nvCxnSpPr>
        <p:spPr>
          <a:xfrm rot="16200000" flipH="1">
            <a:off x="5056834" y="4855140"/>
            <a:ext cx="357877" cy="105704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24" name="Elbow Connector 63"/>
          <p:cNvCxnSpPr>
            <a:stCxn id="214" idx="3"/>
            <a:endCxn id="83" idx="0"/>
          </p:cNvCxnSpPr>
          <p:nvPr/>
        </p:nvCxnSpPr>
        <p:spPr>
          <a:xfrm rot="16200000" flipH="1">
            <a:off x="4599634" y="5312340"/>
            <a:ext cx="357877" cy="14264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27" name="Elbow Connector 63"/>
          <p:cNvCxnSpPr>
            <a:stCxn id="214" idx="3"/>
            <a:endCxn id="80" idx="0"/>
          </p:cNvCxnSpPr>
          <p:nvPr/>
        </p:nvCxnSpPr>
        <p:spPr>
          <a:xfrm rot="5400000">
            <a:off x="4121428" y="4976775"/>
            <a:ext cx="357877" cy="81377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0" name="Elbow Connector 63"/>
          <p:cNvCxnSpPr>
            <a:stCxn id="214" idx="3"/>
            <a:endCxn id="76" idx="0"/>
          </p:cNvCxnSpPr>
          <p:nvPr/>
        </p:nvCxnSpPr>
        <p:spPr>
          <a:xfrm rot="5400000">
            <a:off x="3647135" y="4502482"/>
            <a:ext cx="357877" cy="176235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3" name="Elbow Connector 63"/>
          <p:cNvCxnSpPr>
            <a:stCxn id="214" idx="3"/>
            <a:endCxn id="77" idx="0"/>
          </p:cNvCxnSpPr>
          <p:nvPr/>
        </p:nvCxnSpPr>
        <p:spPr>
          <a:xfrm rot="5400000">
            <a:off x="3189935" y="4045282"/>
            <a:ext cx="357877" cy="267675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6" name="Elbow Connector 63"/>
          <p:cNvCxnSpPr>
            <a:stCxn id="214" idx="3"/>
            <a:endCxn id="88" idx="0"/>
          </p:cNvCxnSpPr>
          <p:nvPr/>
        </p:nvCxnSpPr>
        <p:spPr>
          <a:xfrm rot="5400000">
            <a:off x="2732735" y="3588082"/>
            <a:ext cx="357877" cy="359115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3" name="Isosceles Triangle 102"/>
          <p:cNvSpPr/>
          <p:nvPr/>
        </p:nvSpPr>
        <p:spPr>
          <a:xfrm rot="5295786" flipV="1">
            <a:off x="7082898" y="3995178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15" name="Elbow Connector 63"/>
          <p:cNvCxnSpPr/>
          <p:nvPr/>
        </p:nvCxnSpPr>
        <p:spPr>
          <a:xfrm rot="5400000" flipH="1" flipV="1">
            <a:off x="7223898" y="3382038"/>
            <a:ext cx="786975" cy="614829"/>
          </a:xfrm>
          <a:prstGeom prst="bentConnector3">
            <a:avLst>
              <a:gd name="adj1" fmla="val -1124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1" name="Isosceles Triangle 102"/>
          <p:cNvSpPr/>
          <p:nvPr/>
        </p:nvSpPr>
        <p:spPr>
          <a:xfrm rot="16200000" flipV="1">
            <a:off x="5735326" y="4033305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31" name="Elbow Connector 63"/>
          <p:cNvCxnSpPr>
            <a:stCxn id="71" idx="3"/>
            <a:endCxn id="89" idx="2"/>
          </p:cNvCxnSpPr>
          <p:nvPr/>
        </p:nvCxnSpPr>
        <p:spPr>
          <a:xfrm rot="16200000" flipV="1">
            <a:off x="6311468" y="3489283"/>
            <a:ext cx="467629" cy="38105"/>
          </a:xfrm>
          <a:prstGeom prst="bentConnector3">
            <a:avLst>
              <a:gd name="adj1" fmla="val 102796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5" name="Elbow Connector 63"/>
          <p:cNvCxnSpPr/>
          <p:nvPr/>
        </p:nvCxnSpPr>
        <p:spPr>
          <a:xfrm>
            <a:off x="5046779" y="4122950"/>
            <a:ext cx="707312" cy="99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8" name="Isosceles Triangle 102"/>
          <p:cNvSpPr/>
          <p:nvPr/>
        </p:nvSpPr>
        <p:spPr>
          <a:xfrm rot="5400000" flipV="1">
            <a:off x="5143635" y="4753403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39" name="Elbow Connector 63"/>
          <p:cNvCxnSpPr>
            <a:endCxn id="67" idx="3"/>
          </p:cNvCxnSpPr>
          <p:nvPr/>
        </p:nvCxnSpPr>
        <p:spPr>
          <a:xfrm rot="16200000" flipV="1">
            <a:off x="3970840" y="3194414"/>
            <a:ext cx="2678187" cy="610385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3" name="Elbow Connector 63"/>
          <p:cNvCxnSpPr/>
          <p:nvPr/>
        </p:nvCxnSpPr>
        <p:spPr>
          <a:xfrm flipV="1">
            <a:off x="5374906" y="4849421"/>
            <a:ext cx="240220" cy="1100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</TotalTime>
  <Words>49</Words>
  <Application>Microsoft Macintosh PowerPoint</Application>
  <PresentationFormat>On-screen Show (4:3)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宋体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Xiaoxuan Yan</cp:lastModifiedBy>
  <cp:revision>75</cp:revision>
  <dcterms:created xsi:type="dcterms:W3CDTF">2016-07-22T14:33:02Z</dcterms:created>
  <dcterms:modified xsi:type="dcterms:W3CDTF">2017-03-27T12:42:39Z</dcterms:modified>
</cp:coreProperties>
</file>