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99"/>
  </p:normalViewPr>
  <p:slideViewPr>
    <p:cSldViewPr showGuides="1">
      <p:cViewPr>
        <p:scale>
          <a:sx n="118" d="100"/>
          <a:sy n="118" d="100"/>
        </p:scale>
        <p:origin x="792" y="-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dirty="0" err="1" smtClean="0">
                <a:solidFill>
                  <a:srgbClr val="7030A0"/>
                </a:solidFill>
              </a:rPr>
              <a:t>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Xiaoxuan Yan</cp:lastModifiedBy>
  <cp:revision>71</cp:revision>
  <dcterms:created xsi:type="dcterms:W3CDTF">2016-07-22T14:33:02Z</dcterms:created>
  <dcterms:modified xsi:type="dcterms:W3CDTF">2017-03-22T04:32:47Z</dcterms:modified>
</cp:coreProperties>
</file>