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4799"/>
  </p:normalViewPr>
  <p:slideViewPr>
    <p:cSldViewPr showGuides="1">
      <p:cViewPr varScale="1">
        <p:scale>
          <a:sx n="81" d="100"/>
          <a:sy n="81" d="100"/>
        </p:scale>
        <p:origin x="917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04" y="293303"/>
            <a:ext cx="8382000" cy="617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62"/>
          <p:cNvSpPr/>
          <p:nvPr/>
        </p:nvSpPr>
        <p:spPr>
          <a:xfrm>
            <a:off x="7470765" y="148225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62"/>
          <p:cNvSpPr/>
          <p:nvPr/>
        </p:nvSpPr>
        <p:spPr>
          <a:xfrm>
            <a:off x="6712255" y="44851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00" y="1371600"/>
            <a:ext cx="2023214" cy="3807664"/>
            <a:chOff x="304800" y="1371600"/>
            <a:chExt cx="2023214" cy="3807664"/>
          </a:xfrm>
        </p:grpSpPr>
        <p:sp>
          <p:nvSpPr>
            <p:cNvPr id="3" name="Rectangle 2"/>
            <p:cNvSpPr/>
            <p:nvPr/>
          </p:nvSpPr>
          <p:spPr>
            <a:xfrm>
              <a:off x="1524000" y="2133600"/>
              <a:ext cx="157316" cy="304566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Rectangle 62"/>
            <p:cNvSpPr/>
            <p:nvPr/>
          </p:nvSpPr>
          <p:spPr>
            <a:xfrm>
              <a:off x="872385" y="137160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133600"/>
              <a:ext cx="1219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execute(“undo”)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4149" y="2362200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000" y="4783522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9638" y="5089823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3" idx="0"/>
            </p:cNvCxnSpPr>
            <p:nvPr/>
          </p:nvCxnSpPr>
          <p:spPr>
            <a:xfrm>
              <a:off x="1600200" y="1718360"/>
              <a:ext cx="2458" cy="4152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35689" y="1371600"/>
            <a:ext cx="1893312" cy="2082650"/>
            <a:chOff x="1535689" y="1371600"/>
            <a:chExt cx="1893312" cy="2082650"/>
          </a:xfrm>
        </p:grpSpPr>
        <p:sp>
          <p:nvSpPr>
            <p:cNvPr id="5" name="Rectangle 62"/>
            <p:cNvSpPr/>
            <p:nvPr/>
          </p:nvSpPr>
          <p:spPr>
            <a:xfrm>
              <a:off x="2667001" y="1371600"/>
              <a:ext cx="762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>
                  <a:solidFill>
                    <a:schemeClr val="bg1"/>
                  </a:solidFill>
                </a:rPr>
                <a:t>P</a:t>
              </a:r>
              <a:r>
                <a:rPr lang="en-US" sz="1600" dirty="0" smtClean="0">
                  <a:solidFill>
                    <a:schemeClr val="bg1"/>
                  </a:solidFill>
                </a:rPr>
                <a:t>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0535" y="2324791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5689" y="214616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parse(“undo”)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676400" y="2361613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76400" y="3379404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1744" y="3089115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cxnSp>
          <p:nvCxnSpPr>
            <p:cNvPr id="28" name="Straight Connector 27"/>
            <p:cNvCxnSpPr>
              <a:stCxn id="5" idx="2"/>
              <a:endCxn id="19" idx="0"/>
            </p:cNvCxnSpPr>
            <p:nvPr/>
          </p:nvCxnSpPr>
          <p:spPr>
            <a:xfrm flipH="1">
              <a:off x="3048000" y="1718360"/>
              <a:ext cx="1" cy="60643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135464" y="1358729"/>
            <a:ext cx="3915433" cy="2020674"/>
            <a:chOff x="3135464" y="1358729"/>
            <a:chExt cx="3915433" cy="2020674"/>
          </a:xfrm>
        </p:grpSpPr>
        <p:grpSp>
          <p:nvGrpSpPr>
            <p:cNvPr id="100" name="Group 99"/>
            <p:cNvGrpSpPr/>
            <p:nvPr/>
          </p:nvGrpSpPr>
          <p:grpSpPr>
            <a:xfrm>
              <a:off x="4754503" y="2194354"/>
              <a:ext cx="2296394" cy="842681"/>
              <a:chOff x="4754503" y="2194354"/>
              <a:chExt cx="2296394" cy="84268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07897" y="2296964"/>
                <a:ext cx="1143000" cy="740071"/>
                <a:chOff x="7017070" y="1275138"/>
                <a:chExt cx="1143000" cy="740071"/>
              </a:xfrm>
            </p:grpSpPr>
            <p:sp>
              <p:nvSpPr>
                <p:cNvPr id="8" name="Rectangle 62"/>
                <p:cNvSpPr/>
                <p:nvPr/>
              </p:nvSpPr>
              <p:spPr>
                <a:xfrm>
                  <a:off x="7017070" y="1275138"/>
                  <a:ext cx="11430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a:Add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490289" y="1811679"/>
                  <a:ext cx="197115" cy="2035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5069291" y="2695773"/>
                <a:ext cx="850742" cy="29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4754503" y="2194354"/>
                <a:ext cx="1118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 smtClean="0"/>
                  <a:t>getUndo</a:t>
                </a:r>
                <a:endParaRPr lang="en-US" dirty="0" smtClean="0"/>
              </a:p>
              <a:p>
                <a:r>
                  <a:rPr lang="en-US" dirty="0" smtClean="0"/>
                  <a:t>Command()</a:t>
                </a:r>
                <a:endParaRPr lang="en-US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5033964" y="2999903"/>
                <a:ext cx="1347152" cy="1307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228955" y="1358729"/>
              <a:ext cx="1312560" cy="1841671"/>
              <a:chOff x="4228955" y="1358729"/>
              <a:chExt cx="1312560" cy="1841671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4228955" y="2828072"/>
                <a:ext cx="617146" cy="229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4335263" y="1358729"/>
                <a:ext cx="1206252" cy="1841671"/>
                <a:chOff x="4335263" y="1358729"/>
                <a:chExt cx="1206252" cy="1841671"/>
              </a:xfrm>
            </p:grpSpPr>
            <p:sp>
              <p:nvSpPr>
                <p:cNvPr id="7" name="Rectangle 62"/>
                <p:cNvSpPr/>
                <p:nvPr/>
              </p:nvSpPr>
              <p:spPr>
                <a:xfrm>
                  <a:off x="4335263" y="1358729"/>
                  <a:ext cx="1206252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d:Delete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846101" y="2586601"/>
                  <a:ext cx="187863" cy="6137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7" idx="2"/>
                  <a:endCxn id="54" idx="0"/>
                </p:cNvCxnSpPr>
                <p:nvPr/>
              </p:nvCxnSpPr>
              <p:spPr>
                <a:xfrm>
                  <a:off x="4938389" y="1892129"/>
                  <a:ext cx="1644" cy="69447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4228955" y="3120001"/>
                <a:ext cx="56200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35464" y="2133600"/>
              <a:ext cx="1470840" cy="1245803"/>
              <a:chOff x="3135464" y="2133600"/>
              <a:chExt cx="1470840" cy="1245803"/>
            </a:xfrm>
          </p:grpSpPr>
          <p:cxnSp>
            <p:nvCxnSpPr>
              <p:cNvPr id="41" name="Straight Arrow Connector 40"/>
              <p:cNvCxnSpPr>
                <a:endCxn id="6" idx="1"/>
              </p:cNvCxnSpPr>
              <p:nvPr/>
            </p:nvCxnSpPr>
            <p:spPr>
              <a:xfrm>
                <a:off x="3135464" y="2398435"/>
                <a:ext cx="404040" cy="186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539504" y="2133600"/>
                <a:ext cx="1066800" cy="1245803"/>
                <a:chOff x="3878608" y="2133600"/>
                <a:chExt cx="1066800" cy="1245803"/>
              </a:xfrm>
            </p:grpSpPr>
            <p:sp>
              <p:nvSpPr>
                <p:cNvPr id="6" name="Rectangle 62"/>
                <p:cNvSpPr/>
                <p:nvPr/>
              </p:nvSpPr>
              <p:spPr>
                <a:xfrm>
                  <a:off x="3878608" y="2133600"/>
                  <a:ext cx="10668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u:Undo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326503" y="2667000"/>
                  <a:ext cx="239797" cy="7124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3147997" y="3296432"/>
                <a:ext cx="839402" cy="812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485879" y="3047381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6398736" y="415986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Connector 43"/>
          <p:cNvCxnSpPr>
            <a:stCxn id="55" idx="2"/>
            <a:endCxn id="43" idx="0"/>
          </p:cNvCxnSpPr>
          <p:nvPr/>
        </p:nvCxnSpPr>
        <p:spPr>
          <a:xfrm flipH="1">
            <a:off x="6479397" y="3037035"/>
            <a:ext cx="277" cy="1122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>
            <a:off x="7986017" y="1829017"/>
            <a:ext cx="6654" cy="256171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7909816" y="4214492"/>
            <a:ext cx="170209" cy="226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578231" y="4314393"/>
            <a:ext cx="133158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31232" y="49467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TextBox 60"/>
          <p:cNvSpPr txBox="1"/>
          <p:nvPr/>
        </p:nvSpPr>
        <p:spPr>
          <a:xfrm>
            <a:off x="6381116" y="407489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 smtClean="0">
                <a:solidFill>
                  <a:srgbClr val="7030A0"/>
                </a:solidFill>
              </a:rPr>
              <a:t>add</a:t>
            </a:r>
            <a:r>
              <a:rPr lang="en-US" altLang="zh-CN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560058" y="4427487"/>
            <a:ext cx="1432613" cy="1319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578231" y="464599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37136" y="5029200"/>
            <a:ext cx="8940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76400" y="3975959"/>
            <a:ext cx="2278701" cy="314377"/>
            <a:chOff x="1676400" y="3975960"/>
            <a:chExt cx="2342371" cy="23853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47741" y="397596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962400" y="4128987"/>
            <a:ext cx="316492" cy="1050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227196" y="4125426"/>
            <a:ext cx="2188079" cy="244914"/>
            <a:chOff x="1676400" y="4039063"/>
            <a:chExt cx="2342371" cy="17542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49255" y="4039063"/>
              <a:ext cx="1195212" cy="15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/>
                <a:t>executeUndo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cxnSp>
        <p:nvCxnSpPr>
          <p:cNvPr id="83" name="Straight Connector 82"/>
          <p:cNvCxnSpPr>
            <a:stCxn id="52" idx="2"/>
            <a:endCxn id="75" idx="0"/>
          </p:cNvCxnSpPr>
          <p:nvPr/>
        </p:nvCxnSpPr>
        <p:spPr>
          <a:xfrm>
            <a:off x="4107298" y="3379403"/>
            <a:ext cx="13348" cy="749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7" name="Group 76"/>
          <p:cNvGrpSpPr/>
          <p:nvPr/>
        </p:nvGrpSpPr>
        <p:grpSpPr>
          <a:xfrm>
            <a:off x="1698936" y="4823585"/>
            <a:ext cx="2263464" cy="266238"/>
            <a:chOff x="1698936" y="4823585"/>
            <a:chExt cx="2263464" cy="26623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286190" y="4833619"/>
            <a:ext cx="2112545" cy="284483"/>
            <a:chOff x="1698936" y="4823585"/>
            <a:chExt cx="2263464" cy="26623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7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71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Shermine Jong</cp:lastModifiedBy>
  <cp:revision>77</cp:revision>
  <dcterms:created xsi:type="dcterms:W3CDTF">2016-07-22T14:33:02Z</dcterms:created>
  <dcterms:modified xsi:type="dcterms:W3CDTF">2017-04-04T07:07:53Z</dcterms:modified>
</cp:coreProperties>
</file>