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95" d="100"/>
          <a:sy n="95" d="100"/>
        </p:scale>
        <p:origin x="6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TaskManager</a:t>
            </a:r>
            <a:r>
              <a:rPr lang="en-US" sz="1400" dirty="0" err="1" smtClean="0">
                <a:solidFill>
                  <a:srgbClr val="00B050"/>
                </a:solidFill>
              </a:rPr>
              <a:t>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62</cp:revision>
  <dcterms:created xsi:type="dcterms:W3CDTF">2016-07-22T14:33:02Z</dcterms:created>
  <dcterms:modified xsi:type="dcterms:W3CDTF">2017-03-22T04:31:31Z</dcterms:modified>
</cp:coreProperties>
</file>