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/>
    <p:restoredTop sz="94658"/>
  </p:normalViewPr>
  <p:slideViewPr>
    <p:cSldViewPr showGuides="1">
      <p:cViewPr>
        <p:scale>
          <a:sx n="155" d="100"/>
          <a:sy n="155" d="100"/>
        </p:scale>
        <p:origin x="96" y="-7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199"/>
            <a:ext cx="7490735" cy="329269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</a:t>
            </a:r>
            <a:r>
              <a:rPr lang="en-US" sz="1050" dirty="0" err="1" smtClean="0">
                <a:solidFill>
                  <a:srgbClr val="7030A0"/>
                </a:solidFill>
              </a:rPr>
              <a:t>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Due</a:t>
            </a:r>
            <a:r>
              <a:rPr lang="zh-CN" altLang="en-US" sz="1050" dirty="0" smtClean="0">
                <a:solidFill>
                  <a:srgbClr val="7030A0"/>
                </a:solidFill>
              </a:rPr>
              <a:t> </a:t>
            </a:r>
            <a:r>
              <a:rPr lang="en-US" altLang="zh-CN" sz="1050" dirty="0" smtClean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887216"/>
            <a:ext cx="77655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7030A0"/>
                </a:solidFill>
              </a:rPr>
              <a:t>Description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Venue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67" idx="3"/>
          </p:cNvCxnSpPr>
          <p:nvPr/>
        </p:nvCxnSpPr>
        <p:spPr>
          <a:xfrm rot="16200000" flipV="1">
            <a:off x="5806111" y="1996406"/>
            <a:ext cx="875354" cy="84796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22039" y="20237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708688" y="386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708688" y="223019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Due</a:t>
            </a:r>
            <a:r>
              <a:rPr lang="zh-CN" altLang="en-US" sz="1050" dirty="0" smtClean="0">
                <a:solidFill>
                  <a:srgbClr val="7030A0"/>
                </a:solidFill>
              </a:rPr>
              <a:t> </a:t>
            </a:r>
            <a:r>
              <a:rPr lang="en-US" altLang="zh-CN" sz="1050" dirty="0" smtClean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2" name="Elbow Connector 81"/>
          <p:cNvCxnSpPr>
            <a:endCxn id="74" idx="1"/>
          </p:cNvCxnSpPr>
          <p:nvPr/>
        </p:nvCxnSpPr>
        <p:spPr>
          <a:xfrm rot="16200000" flipH="1">
            <a:off x="7115865" y="3417285"/>
            <a:ext cx="972154" cy="21349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Elbow Connector 86"/>
          <p:cNvCxnSpPr/>
          <p:nvPr/>
        </p:nvCxnSpPr>
        <p:spPr>
          <a:xfrm rot="5400000" flipH="1" flipV="1">
            <a:off x="7381649" y="2530764"/>
            <a:ext cx="444295" cy="217201"/>
          </a:xfrm>
          <a:prstGeom prst="bentConnector3">
            <a:avLst>
              <a:gd name="adj1" fmla="val 10006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7"/>
          <p:cNvSpPr/>
          <p:nvPr/>
        </p:nvSpPr>
        <p:spPr>
          <a:xfrm>
            <a:off x="7708688" y="191199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7000" y="46505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3" name="Rectangle 8"/>
          <p:cNvSpPr/>
          <p:nvPr/>
        </p:nvSpPr>
        <p:spPr>
          <a:xfrm>
            <a:off x="7721701" y="419012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Favorite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Rectangle 8"/>
          <p:cNvSpPr/>
          <p:nvPr/>
        </p:nvSpPr>
        <p:spPr>
          <a:xfrm>
            <a:off x="7721701" y="45076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Finished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90"/>
          <p:cNvCxnSpPr/>
          <p:nvPr/>
        </p:nvCxnSpPr>
        <p:spPr>
          <a:xfrm rot="16200000" flipH="1">
            <a:off x="7129449" y="3777387"/>
            <a:ext cx="972154" cy="21349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2" name="Elbow Connector 91"/>
          <p:cNvCxnSpPr/>
          <p:nvPr/>
        </p:nvCxnSpPr>
        <p:spPr>
          <a:xfrm rot="16200000" flipH="1">
            <a:off x="7128879" y="4092589"/>
            <a:ext cx="972154" cy="21349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" name="Elbow Connector 92"/>
          <p:cNvCxnSpPr/>
          <p:nvPr/>
        </p:nvCxnSpPr>
        <p:spPr>
          <a:xfrm rot="16200000" flipH="1">
            <a:off x="6464014" y="2680864"/>
            <a:ext cx="399060" cy="362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TextBox 93"/>
          <p:cNvSpPr txBox="1"/>
          <p:nvPr/>
        </p:nvSpPr>
        <p:spPr>
          <a:xfrm>
            <a:off x="6460829" y="26864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43</Words>
  <Application>Microsoft Macintosh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Xiaoxuan Yan</cp:lastModifiedBy>
  <cp:revision>64</cp:revision>
  <dcterms:created xsi:type="dcterms:W3CDTF">2016-07-22T14:33:02Z</dcterms:created>
  <dcterms:modified xsi:type="dcterms:W3CDTF">2017-03-22T04:46:53Z</dcterms:modified>
</cp:coreProperties>
</file>