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658" y="-41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</a:t>
            </a:r>
            <a:r>
              <a:rPr lang="en-US" sz="1050" dirty="0" err="1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XmlAdaptedLabel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Zi Rei</cp:lastModifiedBy>
  <cp:revision>61</cp:revision>
  <dcterms:created xsi:type="dcterms:W3CDTF">2016-07-22T14:33:02Z</dcterms:created>
  <dcterms:modified xsi:type="dcterms:W3CDTF">2017-04-05T00:32:11Z</dcterms:modified>
</cp:coreProperties>
</file>