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0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975654" y="255374"/>
            <a:ext cx="477795" cy="5107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31740" y="959712"/>
            <a:ext cx="2965622" cy="15899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User issues read command for data at specified </a:t>
            </a:r>
            <a:r>
              <a:rPr lang="en-SG" sz="2400" dirty="0" err="1" smtClean="0"/>
              <a:t>FilePath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731740" y="2994459"/>
            <a:ext cx="2965622" cy="1589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 smtClean="0"/>
              <a:t>WhatsLeft</a:t>
            </a:r>
            <a:r>
              <a:rPr lang="en-SG" sz="2400" dirty="0" smtClean="0"/>
              <a:t> reads data from the specified location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731740" y="5025082"/>
            <a:ext cx="2965622" cy="1589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 smtClean="0"/>
              <a:t>WhatsLeft</a:t>
            </a:r>
            <a:r>
              <a:rPr lang="en-SG" sz="2400" dirty="0" smtClean="0"/>
              <a:t> sets default </a:t>
            </a:r>
            <a:r>
              <a:rPr lang="en-SG" sz="2400" dirty="0" err="1" smtClean="0"/>
              <a:t>FilePath</a:t>
            </a:r>
            <a:r>
              <a:rPr lang="en-SG" sz="2400" dirty="0" smtClean="0"/>
              <a:t> to the specified location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214551" y="2549614"/>
            <a:ext cx="0" cy="44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14551" y="4580237"/>
            <a:ext cx="0" cy="44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97362" y="5820033"/>
            <a:ext cx="87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7570572" y="5564660"/>
            <a:ext cx="477795" cy="5107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 flipH="1">
            <a:off x="5214551" y="766120"/>
            <a:ext cx="1" cy="1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8822" y="292447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(start)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yong</dc:creator>
  <cp:lastModifiedBy>shannon yong</cp:lastModifiedBy>
  <cp:revision>3</cp:revision>
  <dcterms:created xsi:type="dcterms:W3CDTF">2017-04-08T11:18:58Z</dcterms:created>
  <dcterms:modified xsi:type="dcterms:W3CDTF">2017-04-08T11:21:50Z</dcterms:modified>
</cp:coreProperties>
</file>