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howGuides="1">
      <p:cViewPr>
        <p:scale>
          <a:sx n="134" d="100"/>
          <a:sy n="134" d="100"/>
        </p:scale>
        <p:origin x="-608" y="-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114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2370" y="44661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82371" y="364626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32039" y="387463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181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2050918" y="3233232"/>
            <a:ext cx="896661" cy="16624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</p:cNvCxnSpPr>
          <p:nvPr/>
        </p:nvCxnSpPr>
        <p:spPr>
          <a:xfrm rot="16200000" flipH="1">
            <a:off x="1477965" y="3916365"/>
            <a:ext cx="20509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8916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447928" y="2911017"/>
            <a:ext cx="1707058" cy="4570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</p:cNvCxnSpPr>
          <p:nvPr/>
        </p:nvCxnSpPr>
        <p:spPr>
          <a:xfrm rot="5400000">
            <a:off x="3880285" y="2100308"/>
            <a:ext cx="1463993" cy="183537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53687" y="2508318"/>
            <a:ext cx="2298600" cy="185396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01056" y="2871107"/>
            <a:ext cx="30140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endCxn id="37" idx="1"/>
          </p:cNvCxnSpPr>
          <p:nvPr/>
        </p:nvCxnSpPr>
        <p:spPr>
          <a:xfrm>
            <a:off x="3694592" y="3813591"/>
            <a:ext cx="337447" cy="1794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072945" y="4337907"/>
            <a:ext cx="1684049" cy="15023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4033642" y="41910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/>
          <p:cNvSpPr/>
          <p:nvPr/>
        </p:nvSpPr>
        <p:spPr>
          <a:xfrm>
            <a:off x="2590800" y="4876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63"/>
          <p:cNvCxnSpPr>
            <a:cxnSpLocks/>
          </p:cNvCxnSpPr>
          <p:nvPr/>
        </p:nvCxnSpPr>
        <p:spPr>
          <a:xfrm rot="16200000" flipH="1">
            <a:off x="1881422" y="386805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11"/>
          <p:cNvSpPr/>
          <p:nvPr/>
        </p:nvSpPr>
        <p:spPr>
          <a:xfrm>
            <a:off x="2590800" y="4019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63"/>
          <p:cNvCxnSpPr>
            <a:cxnSpLocks/>
          </p:cNvCxnSpPr>
          <p:nvPr/>
        </p:nvCxnSpPr>
        <p:spPr>
          <a:xfrm rot="16200000" flipH="1">
            <a:off x="1881422" y="3432186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136"/>
          <p:cNvCxnSpPr>
            <a:cxnSpLocks/>
            <a:stCxn id="49" idx="3"/>
          </p:cNvCxnSpPr>
          <p:nvPr/>
        </p:nvCxnSpPr>
        <p:spPr>
          <a:xfrm>
            <a:off x="3684435" y="4138228"/>
            <a:ext cx="354165" cy="1289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Freeform 117"/>
          <p:cNvSpPr/>
          <p:nvPr/>
        </p:nvSpPr>
        <p:spPr>
          <a:xfrm flipV="1">
            <a:off x="5072945" y="3955753"/>
            <a:ext cx="1684049" cy="2364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Elbow Connector 63"/>
          <p:cNvCxnSpPr/>
          <p:nvPr/>
        </p:nvCxnSpPr>
        <p:spPr>
          <a:xfrm rot="5400000">
            <a:off x="3411449" y="2845878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/>
          <p:cNvSpPr/>
          <p:nvPr/>
        </p:nvSpPr>
        <p:spPr>
          <a:xfrm>
            <a:off x="4160777" y="466958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CalendarAdder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/>
          <p:cNvCxnSpPr>
            <a:cxnSpLocks/>
          </p:cNvCxnSpPr>
          <p:nvPr/>
        </p:nvCxnSpPr>
        <p:spPr>
          <a:xfrm rot="10800000" flipV="1">
            <a:off x="3694593" y="4786322"/>
            <a:ext cx="467645" cy="2645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2017-04-09T13:40:40Z</dcterms:modified>
</cp:coreProperties>
</file>