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>
        <p:scale>
          <a:sx n="147" d="100"/>
          <a:sy n="147" d="100"/>
        </p:scale>
        <p:origin x="64" y="-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WhatsLeftStorage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XmlWhatsLeft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WhatsLeft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139100" y="2628368"/>
            <a:ext cx="292885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35710" y="21107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35710" y="2774811"/>
            <a:ext cx="12996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</p:cNvCxnSpPr>
          <p:nvPr/>
        </p:nvCxnSpPr>
        <p:spPr>
          <a:xfrm flipV="1">
            <a:off x="7246040" y="3000940"/>
            <a:ext cx="381750" cy="2599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7635710" y="3293953"/>
            <a:ext cx="12996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122"/>
          <p:cNvCxnSpPr>
            <a:cxnSpLocks/>
          </p:cNvCxnSpPr>
          <p:nvPr/>
        </p:nvCxnSpPr>
        <p:spPr>
          <a:xfrm>
            <a:off x="7234360" y="3408970"/>
            <a:ext cx="401350" cy="17243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122"/>
          <p:cNvCxnSpPr>
            <a:cxnSpLocks/>
            <a:endCxn id="73" idx="1"/>
          </p:cNvCxnSpPr>
          <p:nvPr/>
        </p:nvCxnSpPr>
        <p:spPr>
          <a:xfrm rot="16200000" flipV="1">
            <a:off x="7282346" y="2637519"/>
            <a:ext cx="1009799" cy="303070"/>
          </a:xfrm>
          <a:prstGeom prst="bentConnector4">
            <a:avLst>
              <a:gd name="adj1" fmla="val 11231"/>
              <a:gd name="adj2" fmla="val 215656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Chengcheng Li</cp:lastModifiedBy>
  <cp:revision>61</cp:revision>
  <dcterms:created xsi:type="dcterms:W3CDTF">2016-07-22T14:33:02Z</dcterms:created>
  <dcterms:modified xsi:type="dcterms:W3CDTF">2017-04-03T11:45:35Z</dcterms:modified>
</cp:coreProperties>
</file>