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6"/>
  </p:normalViewPr>
  <p:slideViewPr>
    <p:cSldViewPr showGuides="1">
      <p:cViewPr>
        <p:scale>
          <a:sx n="157" d="100"/>
          <a:sy n="157" d="100"/>
        </p:scale>
        <p:origin x="-1704" y="-4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510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342793"/>
            <a:ext cx="192758" cy="26785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WhatsLeft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62430" y="2590800"/>
            <a:ext cx="1156969" cy="21008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78162" y="2722155"/>
            <a:ext cx="198596" cy="140075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 flipV="1">
            <a:off x="4176758" y="2695841"/>
            <a:ext cx="285672" cy="9635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5603" y="2304236"/>
            <a:ext cx="1156969" cy="20719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176758" y="2407834"/>
            <a:ext cx="298845" cy="3843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5665" y="3132711"/>
            <a:ext cx="708186" cy="21008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32714" y="3174573"/>
            <a:ext cx="176578" cy="133517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</p:cNvCxnSpPr>
          <p:nvPr/>
        </p:nvCxnSpPr>
        <p:spPr>
          <a:xfrm>
            <a:off x="5809292" y="3241332"/>
            <a:ext cx="507130" cy="11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732691" y="2917560"/>
            <a:ext cx="483700" cy="21516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009293" y="2795671"/>
            <a:ext cx="110978" cy="158436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1"/>
            <a:endCxn id="67" idx="1"/>
          </p:cNvCxnSpPr>
          <p:nvPr/>
        </p:nvCxnSpPr>
        <p:spPr>
          <a:xfrm rot="16200000" flipH="1">
            <a:off x="5351353" y="2643806"/>
            <a:ext cx="94766" cy="66790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2925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3429000"/>
            <a:ext cx="708186" cy="22260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Description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25063" y="315306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>
            <a:off x="7261111" y="3239750"/>
            <a:ext cx="451286" cy="30055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3733800"/>
            <a:ext cx="708186" cy="18706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Priority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7261111" y="3239750"/>
            <a:ext cx="451286" cy="58758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962400"/>
            <a:ext cx="708186" cy="18059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rgbClr val="7030A0"/>
                </a:solidFill>
              </a:rPr>
              <a:t>ByTime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61111" y="3239750"/>
            <a:ext cx="451286" cy="81294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4191000"/>
            <a:ext cx="708186" cy="1635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rgbClr val="7030A0"/>
                </a:solidFill>
              </a:rPr>
              <a:t>ByDate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61111" y="3239750"/>
            <a:ext cx="451286" cy="103302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100" idx="2"/>
            <a:endCxn id="46" idx="0"/>
          </p:cNvCxnSpPr>
          <p:nvPr/>
        </p:nvCxnSpPr>
        <p:spPr>
          <a:xfrm rot="16200000" flipH="1">
            <a:off x="3300606" y="2501717"/>
            <a:ext cx="249091" cy="231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354986" y="2386360"/>
            <a:ext cx="138019" cy="65924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768739" y="2074397"/>
            <a:ext cx="1310512" cy="30393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800" dirty="0" smtClean="0">
                <a:solidFill>
                  <a:srgbClr val="7030A0"/>
                </a:solidFill>
              </a:rPr>
            </a:br>
            <a:r>
              <a:rPr lang="en-US" sz="800" dirty="0" err="1" smtClean="0">
                <a:solidFill>
                  <a:srgbClr val="7030A0"/>
                </a:solidFill>
              </a:rPr>
              <a:t>ReadOnlyWhatsLeft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609388"/>
            <a:ext cx="881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7030A0"/>
                </a:solidFill>
              </a:rPr>
              <a:t>filtered list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49" idx="3"/>
          </p:cNvCxnSpPr>
          <p:nvPr/>
        </p:nvCxnSpPr>
        <p:spPr>
          <a:xfrm rot="16200000" flipV="1">
            <a:off x="5926144" y="2389096"/>
            <a:ext cx="436870" cy="105035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36236" y="21334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40463" y="2869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514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25743" y="2895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96000" y="3250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2971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7" name="Rectangle 8"/>
          <p:cNvSpPr/>
          <p:nvPr/>
        </p:nvSpPr>
        <p:spPr>
          <a:xfrm>
            <a:off x="4461204" y="3142718"/>
            <a:ext cx="1156969" cy="21008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8" name="Elbow Connector 97"/>
          <p:cNvCxnSpPr>
            <a:stCxn id="51" idx="3"/>
            <a:endCxn id="77" idx="1"/>
          </p:cNvCxnSpPr>
          <p:nvPr/>
        </p:nvCxnSpPr>
        <p:spPr>
          <a:xfrm>
            <a:off x="4176758" y="2792193"/>
            <a:ext cx="284446" cy="45556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TextBox 100"/>
          <p:cNvSpPr txBox="1"/>
          <p:nvPr/>
        </p:nvSpPr>
        <p:spPr>
          <a:xfrm>
            <a:off x="4338643" y="33184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Rectangle 8"/>
          <p:cNvSpPr/>
          <p:nvPr/>
        </p:nvSpPr>
        <p:spPr>
          <a:xfrm>
            <a:off x="7712397" y="4419600"/>
            <a:ext cx="708186" cy="15006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Location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122"/>
          <p:cNvCxnSpPr>
            <a:stCxn id="78" idx="3"/>
            <a:endCxn id="121" idx="1"/>
          </p:cNvCxnSpPr>
          <p:nvPr/>
        </p:nvCxnSpPr>
        <p:spPr>
          <a:xfrm>
            <a:off x="7261111" y="3239750"/>
            <a:ext cx="451286" cy="125488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6" name="Rectangle 8"/>
          <p:cNvSpPr/>
          <p:nvPr/>
        </p:nvSpPr>
        <p:spPr>
          <a:xfrm>
            <a:off x="7717132" y="1970284"/>
            <a:ext cx="708186" cy="16477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Description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37" name="Rectangle 8"/>
          <p:cNvSpPr/>
          <p:nvPr/>
        </p:nvSpPr>
        <p:spPr>
          <a:xfrm>
            <a:off x="7721343" y="3058530"/>
            <a:ext cx="708186" cy="15006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7030A0"/>
                </a:solidFill>
              </a:rPr>
              <a:t>Location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38" name="Rectangle 8"/>
          <p:cNvSpPr/>
          <p:nvPr/>
        </p:nvSpPr>
        <p:spPr>
          <a:xfrm>
            <a:off x="7720265" y="2854166"/>
            <a:ext cx="708186" cy="15006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rgbClr val="7030A0"/>
                </a:solidFill>
              </a:rPr>
              <a:t>EndDate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39" name="Rectangle 8"/>
          <p:cNvSpPr/>
          <p:nvPr/>
        </p:nvSpPr>
        <p:spPr>
          <a:xfrm>
            <a:off x="7720265" y="2647523"/>
            <a:ext cx="708186" cy="15006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rgbClr val="7030A0"/>
                </a:solidFill>
              </a:rPr>
              <a:t>EndTime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40" name="Rectangle 8"/>
          <p:cNvSpPr/>
          <p:nvPr/>
        </p:nvSpPr>
        <p:spPr>
          <a:xfrm>
            <a:off x="7712397" y="2218480"/>
            <a:ext cx="708186" cy="15006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rgbClr val="7030A0"/>
                </a:solidFill>
              </a:rPr>
              <a:t>Start</a:t>
            </a:r>
            <a:r>
              <a:rPr lang="en-US" sz="800" dirty="0" err="1" smtClean="0">
                <a:solidFill>
                  <a:srgbClr val="7030A0"/>
                </a:solidFill>
              </a:rPr>
              <a:t>Time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41" name="Rectangle 8"/>
          <p:cNvSpPr/>
          <p:nvPr/>
        </p:nvSpPr>
        <p:spPr>
          <a:xfrm>
            <a:off x="7719726" y="2441475"/>
            <a:ext cx="708186" cy="15006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rgbClr val="7030A0"/>
                </a:solidFill>
              </a:rPr>
              <a:t>StartDate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142" name="Elbow Connector 141"/>
          <p:cNvCxnSpPr>
            <a:stCxn id="135" idx="3"/>
            <a:endCxn id="136" idx="1"/>
          </p:cNvCxnSpPr>
          <p:nvPr/>
        </p:nvCxnSpPr>
        <p:spPr>
          <a:xfrm flipV="1">
            <a:off x="7022557" y="2052670"/>
            <a:ext cx="694575" cy="35046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5" name="Elbow Connector 144"/>
          <p:cNvCxnSpPr>
            <a:endCxn id="140" idx="1"/>
          </p:cNvCxnSpPr>
          <p:nvPr/>
        </p:nvCxnSpPr>
        <p:spPr>
          <a:xfrm flipV="1">
            <a:off x="7023851" y="2293514"/>
            <a:ext cx="688546" cy="1064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8" name="Elbow Connector 147"/>
          <p:cNvCxnSpPr>
            <a:endCxn id="141" idx="1"/>
          </p:cNvCxnSpPr>
          <p:nvPr/>
        </p:nvCxnSpPr>
        <p:spPr>
          <a:xfrm>
            <a:off x="7023851" y="2399942"/>
            <a:ext cx="695875" cy="11656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150"/>
          <p:cNvCxnSpPr>
            <a:stCxn id="135" idx="3"/>
            <a:endCxn id="139" idx="1"/>
          </p:cNvCxnSpPr>
          <p:nvPr/>
        </p:nvCxnSpPr>
        <p:spPr>
          <a:xfrm>
            <a:off x="7022557" y="2403138"/>
            <a:ext cx="697708" cy="3194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4" name="Elbow Connector 153"/>
          <p:cNvCxnSpPr>
            <a:stCxn id="135" idx="3"/>
            <a:endCxn id="138" idx="1"/>
          </p:cNvCxnSpPr>
          <p:nvPr/>
        </p:nvCxnSpPr>
        <p:spPr>
          <a:xfrm>
            <a:off x="7022557" y="2403138"/>
            <a:ext cx="697708" cy="5260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6" name="Flowchart: Decision 96"/>
          <p:cNvSpPr/>
          <p:nvPr/>
        </p:nvSpPr>
        <p:spPr>
          <a:xfrm>
            <a:off x="7025063" y="230158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3" name="Rectangle 8"/>
          <p:cNvSpPr/>
          <p:nvPr/>
        </p:nvSpPr>
        <p:spPr>
          <a:xfrm>
            <a:off x="5128256" y="1823992"/>
            <a:ext cx="1156969" cy="2925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ReadOnlyEvent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4" name="Elbow Connector 63"/>
          <p:cNvCxnSpPr>
            <a:stCxn id="183" idx="3"/>
            <a:endCxn id="135" idx="0"/>
          </p:cNvCxnSpPr>
          <p:nvPr/>
        </p:nvCxnSpPr>
        <p:spPr>
          <a:xfrm>
            <a:off x="6285225" y="1970284"/>
            <a:ext cx="383239" cy="327813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7" name="Isosceles Triangle 102"/>
          <p:cNvSpPr/>
          <p:nvPr/>
        </p:nvSpPr>
        <p:spPr>
          <a:xfrm rot="5400000" flipV="1">
            <a:off x="6234602" y="187862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89" name="Elbow Connector 188"/>
          <p:cNvCxnSpPr>
            <a:stCxn id="135" idx="2"/>
            <a:endCxn id="49" idx="3"/>
          </p:cNvCxnSpPr>
          <p:nvPr/>
        </p:nvCxnSpPr>
        <p:spPr>
          <a:xfrm rot="5400000">
            <a:off x="6050101" y="2077478"/>
            <a:ext cx="187662" cy="104906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4" name="TextBox 193"/>
          <p:cNvSpPr txBox="1"/>
          <p:nvPr/>
        </p:nvSpPr>
        <p:spPr>
          <a:xfrm>
            <a:off x="6656253" y="254118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 rot="16200000">
            <a:off x="6533262" y="2042569"/>
            <a:ext cx="881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7030A0"/>
                </a:solidFill>
              </a:rPr>
              <a:t>filtered list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220" name="Elbow Connector 219"/>
          <p:cNvCxnSpPr/>
          <p:nvPr/>
        </p:nvCxnSpPr>
        <p:spPr>
          <a:xfrm>
            <a:off x="5817974" y="2414693"/>
            <a:ext cx="507130" cy="11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1" name="Flowchart: Decision 96"/>
          <p:cNvSpPr/>
          <p:nvPr/>
        </p:nvSpPr>
        <p:spPr>
          <a:xfrm>
            <a:off x="5630496" y="2339221"/>
            <a:ext cx="176578" cy="133517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3" name="TextBox 222"/>
          <p:cNvSpPr txBox="1"/>
          <p:nvPr/>
        </p:nvSpPr>
        <p:spPr>
          <a:xfrm>
            <a:off x="6096000" y="2412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25" name="Elbow Connector 224"/>
          <p:cNvCxnSpPr>
            <a:stCxn id="9" idx="3"/>
          </p:cNvCxnSpPr>
          <p:nvPr/>
        </p:nvCxnSpPr>
        <p:spPr>
          <a:xfrm rot="5400000" flipH="1" flipV="1">
            <a:off x="4168796" y="-192981"/>
            <a:ext cx="750217" cy="4626246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6863455" y="1738304"/>
            <a:ext cx="1" cy="54769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8"/>
          <p:cNvSpPr/>
          <p:nvPr/>
        </p:nvSpPr>
        <p:spPr>
          <a:xfrm>
            <a:off x="6314371" y="2298097"/>
            <a:ext cx="708186" cy="21008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52</Words>
  <Application>Microsoft Macintosh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 Zihan</cp:lastModifiedBy>
  <cp:revision>66</cp:revision>
  <dcterms:created xsi:type="dcterms:W3CDTF">2016-07-22T14:33:02Z</dcterms:created>
  <dcterms:modified xsi:type="dcterms:W3CDTF">2017-03-28T16:46:24Z</dcterms:modified>
</cp:coreProperties>
</file>