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howGuides="1">
      <p:cViewPr varScale="1">
        <p:scale>
          <a:sx n="101" d="100"/>
          <a:sy n="101" d="100"/>
        </p:scale>
        <p:origin x="256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宋体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2017-03-19T08:32:27Z</dcterms:modified>
</cp:coreProperties>
</file>