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howGuides="1">
      <p:cViewPr>
        <p:scale>
          <a:sx n="96" d="100"/>
          <a:sy n="96" d="100"/>
        </p:scale>
        <p:origin x="376" y="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5101" y="1714857"/>
            <a:ext cx="8538027" cy="4419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79688" y="2314755"/>
            <a:ext cx="1406312" cy="2978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796614"/>
            <a:ext cx="0" cy="22560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4478" y="3156902"/>
            <a:ext cx="132920" cy="24147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35809" y="2318441"/>
            <a:ext cx="953846" cy="30117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752927"/>
            <a:ext cx="0" cy="14724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8753" y="3181403"/>
            <a:ext cx="152570" cy="980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47592" y="3336974"/>
            <a:ext cx="1143808" cy="3977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66461" y="3788771"/>
            <a:ext cx="6113" cy="19262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00001" y="3788771"/>
            <a:ext cx="132920" cy="2397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7651" y="3014599"/>
            <a:ext cx="97671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91245" y="3122098"/>
            <a:ext cx="13924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909" y="2767765"/>
            <a:ext cx="12427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9169" y="3703215"/>
            <a:ext cx="804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77949" y="4263838"/>
            <a:ext cx="7464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93330" y="4050281"/>
            <a:ext cx="130214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708180" y="4248185"/>
            <a:ext cx="1392448" cy="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3264" y="5791200"/>
            <a:ext cx="104317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626551" y="2394372"/>
            <a:ext cx="898785" cy="301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773269" y="4495317"/>
            <a:ext cx="43985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91291" y="4520528"/>
            <a:ext cx="140702" cy="8853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081767" y="2710381"/>
            <a:ext cx="0" cy="245846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001053" y="4442552"/>
            <a:ext cx="132920" cy="1735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endCxn id="73" idx="1"/>
          </p:cNvCxnSpPr>
          <p:nvPr/>
        </p:nvCxnSpPr>
        <p:spPr>
          <a:xfrm>
            <a:off x="6894360" y="4524597"/>
            <a:ext cx="2106693" cy="472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92516" y="4723630"/>
            <a:ext cx="1603090" cy="4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73489" y="5486400"/>
            <a:ext cx="440655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18866" y="4279482"/>
            <a:ext cx="1242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dirty="0" err="1" smtClean="0">
                <a:solidFill>
                  <a:srgbClr val="7030A0"/>
                </a:solidFill>
              </a:rPr>
              <a:t>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65805" y="3668128"/>
            <a:ext cx="6689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76891" y="2863204"/>
            <a:ext cx="1242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54921" y="5267605"/>
            <a:ext cx="5418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8117" y="5550770"/>
            <a:ext cx="664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58094" y="4801520"/>
            <a:ext cx="1568457" cy="4463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80950" y="5247823"/>
            <a:ext cx="132920" cy="1488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81004" y="5410200"/>
            <a:ext cx="843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9089" y="4040069"/>
            <a:ext cx="1921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74300" y="2952526"/>
            <a:ext cx="1650344" cy="3907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0606" y="3657600"/>
            <a:ext cx="1393182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64846" y="3359267"/>
            <a:ext cx="179532" cy="1069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54612" y="3359267"/>
            <a:ext cx="8257" cy="9841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64846" y="3685609"/>
            <a:ext cx="179532" cy="4632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39059" y="4185073"/>
            <a:ext cx="14541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61861" y="5029200"/>
            <a:ext cx="14150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31929" y="3173004"/>
            <a:ext cx="714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97607" y="3475965"/>
            <a:ext cx="13958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9815" y="4214504"/>
            <a:ext cx="225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宋体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71</cp:revision>
  <dcterms:created xsi:type="dcterms:W3CDTF">2016-07-22T14:33:02Z</dcterms:created>
  <dcterms:modified xsi:type="dcterms:W3CDTF">2017-03-19T12:33:29Z</dcterms:modified>
</cp:coreProperties>
</file>