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 varScale="1">
        <p:scale>
          <a:sx n="101" d="100"/>
          <a:sy n="101" d="100"/>
        </p:scale>
        <p:origin x="256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altLang="zh-CN" sz="1050" dirty="0" err="1" smtClean="0">
                <a:solidFill>
                  <a:schemeClr val="bg1"/>
                </a:solidFill>
              </a:rPr>
              <a:t>UTask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UTask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UTask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2017-03-19T10:37:48Z</dcterms:modified>
</cp:coreProperties>
</file>